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50"/>
  </p:notesMasterIdLst>
  <p:sldIdLst>
    <p:sldId id="256" r:id="rId2"/>
    <p:sldId id="258" r:id="rId3"/>
    <p:sldId id="261" r:id="rId4"/>
    <p:sldId id="260" r:id="rId5"/>
    <p:sldId id="257" r:id="rId6"/>
    <p:sldId id="315" r:id="rId7"/>
    <p:sldId id="314" r:id="rId8"/>
    <p:sldId id="316" r:id="rId9"/>
    <p:sldId id="318" r:id="rId10"/>
    <p:sldId id="317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21" r:id="rId21"/>
    <p:sldId id="322" r:id="rId22"/>
    <p:sldId id="332" r:id="rId23"/>
    <p:sldId id="331" r:id="rId24"/>
    <p:sldId id="333" r:id="rId25"/>
    <p:sldId id="334" r:id="rId26"/>
    <p:sldId id="323" r:id="rId27"/>
    <p:sldId id="336" r:id="rId28"/>
    <p:sldId id="335" r:id="rId29"/>
    <p:sldId id="324" r:id="rId30"/>
    <p:sldId id="319" r:id="rId31"/>
    <p:sldId id="353" r:id="rId32"/>
    <p:sldId id="354" r:id="rId33"/>
    <p:sldId id="355" r:id="rId34"/>
    <p:sldId id="326" r:id="rId35"/>
    <p:sldId id="325" r:id="rId36"/>
    <p:sldId id="356" r:id="rId37"/>
    <p:sldId id="357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28" r:id="rId46"/>
    <p:sldId id="330" r:id="rId47"/>
    <p:sldId id="329" r:id="rId48"/>
    <p:sldId id="327" r:id="rId49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51"/>
      <p:bold r:id="rId52"/>
    </p:embeddedFont>
    <p:embeddedFont>
      <p:font typeface="Cairo" panose="020B0600000101010101" charset="-78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7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6FF894-7C01-4557-A520-8FE057E8F551}">
  <a:tblStyle styleId="{F76FF894-7C01-4557-A520-8FE057E8F5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-36"/>
      </p:cViewPr>
      <p:guideLst>
        <p:guide pos="470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b95e21639d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b95e21639d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971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715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800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402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126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812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238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933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365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416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b7b6c648b2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b7b6c648b2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724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560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447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810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183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65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830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1052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8643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872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b95e21639d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b95e21639d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4711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181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5712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9300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886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3321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5546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9767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4085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165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b95e21639d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b95e21639d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6442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2342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411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260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9570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6781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5938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7498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275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b95e21639d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b95e21639d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2866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701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b95e21639d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b95e21639d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909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b95e21639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b95e21639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50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22.xml"/><Relationship Id="rId4" Type="http://schemas.openxmlformats.org/officeDocument/2006/relationships/slide" Target="../slides/slide1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14100"/>
            <a:ext cx="9144000" cy="5143500"/>
          </a:xfrm>
          <a:prstGeom prst="rect">
            <a:avLst/>
          </a:prstGeom>
          <a:noFill/>
          <a:ln w="2286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4428" y="1254763"/>
            <a:ext cx="9144023" cy="121825"/>
          </a:xfrm>
          <a:custGeom>
            <a:avLst/>
            <a:gdLst/>
            <a:ahLst/>
            <a:cxnLst/>
            <a:rect l="l" t="t" r="r" b="b"/>
            <a:pathLst>
              <a:path w="23221" h="798" extrusionOk="0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4428" y="3795113"/>
            <a:ext cx="9144023" cy="121825"/>
          </a:xfrm>
          <a:custGeom>
            <a:avLst/>
            <a:gdLst/>
            <a:ahLst/>
            <a:cxnLst/>
            <a:rect l="l" t="t" r="r" b="b"/>
            <a:pathLst>
              <a:path w="23221" h="798" extrusionOk="0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3909" y="4284249"/>
            <a:ext cx="351490" cy="760266"/>
            <a:chOff x="-1506991" y="2132324"/>
            <a:chExt cx="351490" cy="760266"/>
          </a:xfrm>
        </p:grpSpPr>
        <p:sp>
          <p:nvSpPr>
            <p:cNvPr id="13" name="Google Shape;13;p2"/>
            <p:cNvSpPr/>
            <p:nvPr/>
          </p:nvSpPr>
          <p:spPr>
            <a:xfrm>
              <a:off x="-1436918" y="2163049"/>
              <a:ext cx="211343" cy="57329"/>
            </a:xfrm>
            <a:custGeom>
              <a:avLst/>
              <a:gdLst/>
              <a:ahLst/>
              <a:cxnLst/>
              <a:rect l="l" t="t" r="r" b="b"/>
              <a:pathLst>
                <a:path w="564" h="153" extrusionOk="0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1450033" y="2132324"/>
              <a:ext cx="237574" cy="48711"/>
            </a:xfrm>
            <a:custGeom>
              <a:avLst/>
              <a:gdLst/>
              <a:ahLst/>
              <a:cxnLst/>
              <a:rect l="l" t="t" r="r" b="b"/>
              <a:pathLst>
                <a:path w="634" h="130" extrusionOk="0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1506991" y="2198270"/>
              <a:ext cx="351490" cy="694319"/>
            </a:xfrm>
            <a:custGeom>
              <a:avLst/>
              <a:gdLst/>
              <a:ahLst/>
              <a:cxnLst/>
              <a:rect l="l" t="t" r="r" b="b"/>
              <a:pathLst>
                <a:path w="938" h="1853" extrusionOk="0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1485257" y="2360514"/>
              <a:ext cx="303525" cy="272782"/>
            </a:xfrm>
            <a:custGeom>
              <a:avLst/>
              <a:gdLst/>
              <a:ahLst/>
              <a:cxnLst/>
              <a:rect l="l" t="t" r="r" b="b"/>
              <a:pathLst>
                <a:path w="810" h="728" extrusionOk="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237550" y="4132835"/>
            <a:ext cx="510350" cy="911692"/>
            <a:chOff x="258700" y="1864415"/>
            <a:chExt cx="575562" cy="1028185"/>
          </a:xfrm>
        </p:grpSpPr>
        <p:sp>
          <p:nvSpPr>
            <p:cNvPr id="18" name="Google Shape;18;p2"/>
            <p:cNvSpPr/>
            <p:nvPr/>
          </p:nvSpPr>
          <p:spPr>
            <a:xfrm>
              <a:off x="258700" y="2025524"/>
              <a:ext cx="540350" cy="867077"/>
            </a:xfrm>
            <a:custGeom>
              <a:avLst/>
              <a:gdLst/>
              <a:ahLst/>
              <a:cxnLst/>
              <a:rect l="l" t="t" r="r" b="b"/>
              <a:pathLst>
                <a:path w="1442" h="2744" extrusionOk="0">
                  <a:moveTo>
                    <a:pt x="0" y="0"/>
                  </a:moveTo>
                  <a:lnTo>
                    <a:pt x="0" y="2743"/>
                  </a:lnTo>
                  <a:lnTo>
                    <a:pt x="1442" y="2743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0142" y="2114713"/>
              <a:ext cx="514119" cy="514088"/>
            </a:xfrm>
            <a:custGeom>
              <a:avLst/>
              <a:gdLst/>
              <a:ahLst/>
              <a:cxnLst/>
              <a:rect l="l" t="t" r="r" b="b"/>
              <a:pathLst>
                <a:path w="1372" h="1372" extrusionOk="0">
                  <a:moveTo>
                    <a:pt x="586" y="1372"/>
                  </a:moveTo>
                  <a:cubicBezTo>
                    <a:pt x="1114" y="1372"/>
                    <a:pt x="1372" y="739"/>
                    <a:pt x="997" y="376"/>
                  </a:cubicBezTo>
                  <a:cubicBezTo>
                    <a:pt x="633" y="1"/>
                    <a:pt x="0" y="258"/>
                    <a:pt x="0" y="786"/>
                  </a:cubicBezTo>
                  <a:cubicBezTo>
                    <a:pt x="0" y="1114"/>
                    <a:pt x="270" y="1372"/>
                    <a:pt x="586" y="1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62810" y="1864415"/>
              <a:ext cx="536228" cy="189224"/>
            </a:xfrm>
            <a:custGeom>
              <a:avLst/>
              <a:gdLst/>
              <a:ahLst/>
              <a:cxnLst/>
              <a:rect l="l" t="t" r="r" b="b"/>
              <a:pathLst>
                <a:path w="1431" h="505" extrusionOk="0">
                  <a:moveTo>
                    <a:pt x="1431" y="0"/>
                  </a:moveTo>
                  <a:lnTo>
                    <a:pt x="1" y="0"/>
                  </a:lnTo>
                  <a:lnTo>
                    <a:pt x="1" y="434"/>
                  </a:lnTo>
                  <a:cubicBezTo>
                    <a:pt x="470" y="504"/>
                    <a:pt x="950" y="504"/>
                    <a:pt x="1431" y="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7675252" y="4185278"/>
            <a:ext cx="451471" cy="859258"/>
            <a:chOff x="-6438998" y="2897865"/>
            <a:chExt cx="451471" cy="859258"/>
          </a:xfrm>
        </p:grpSpPr>
        <p:sp>
          <p:nvSpPr>
            <p:cNvPr id="22" name="Google Shape;22;p2"/>
            <p:cNvSpPr/>
            <p:nvPr/>
          </p:nvSpPr>
          <p:spPr>
            <a:xfrm>
              <a:off x="-6438998" y="2920004"/>
              <a:ext cx="451471" cy="837119"/>
            </a:xfrm>
            <a:custGeom>
              <a:avLst/>
              <a:gdLst/>
              <a:ahLst/>
              <a:cxnLst/>
              <a:rect l="l" t="t" r="r" b="b"/>
              <a:pathLst>
                <a:path w="1701" h="3154" extrusionOk="0">
                  <a:moveTo>
                    <a:pt x="434" y="364"/>
                  </a:moveTo>
                  <a:lnTo>
                    <a:pt x="434" y="1"/>
                  </a:lnTo>
                  <a:lnTo>
                    <a:pt x="1267" y="1"/>
                  </a:lnTo>
                  <a:lnTo>
                    <a:pt x="1267" y="364"/>
                  </a:lnTo>
                  <a:cubicBezTo>
                    <a:pt x="1337" y="434"/>
                    <a:pt x="1700" y="692"/>
                    <a:pt x="1700" y="763"/>
                  </a:cubicBezTo>
                  <a:lnTo>
                    <a:pt x="1700" y="2990"/>
                  </a:lnTo>
                  <a:cubicBezTo>
                    <a:pt x="1700" y="3084"/>
                    <a:pt x="1618" y="3154"/>
                    <a:pt x="1525" y="3154"/>
                  </a:cubicBezTo>
                  <a:lnTo>
                    <a:pt x="177" y="3154"/>
                  </a:lnTo>
                  <a:cubicBezTo>
                    <a:pt x="83" y="3154"/>
                    <a:pt x="12" y="3084"/>
                    <a:pt x="12" y="2990"/>
                  </a:cubicBezTo>
                  <a:lnTo>
                    <a:pt x="12" y="763"/>
                  </a:lnTo>
                  <a:cubicBezTo>
                    <a:pt x="1" y="704"/>
                    <a:pt x="364" y="434"/>
                    <a:pt x="434" y="3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6373707" y="3134347"/>
              <a:ext cx="311332" cy="553921"/>
            </a:xfrm>
            <a:custGeom>
              <a:avLst/>
              <a:gdLst/>
              <a:ahLst/>
              <a:cxnLst/>
              <a:rect l="l" t="t" r="r" b="b"/>
              <a:pathLst>
                <a:path w="1173" h="2087" extrusionOk="0">
                  <a:moveTo>
                    <a:pt x="118" y="1"/>
                  </a:moveTo>
                  <a:cubicBezTo>
                    <a:pt x="48" y="1"/>
                    <a:pt x="1" y="47"/>
                    <a:pt x="1" y="106"/>
                  </a:cubicBezTo>
                  <a:lnTo>
                    <a:pt x="1" y="1981"/>
                  </a:lnTo>
                  <a:cubicBezTo>
                    <a:pt x="1" y="2040"/>
                    <a:pt x="48" y="2087"/>
                    <a:pt x="118" y="2087"/>
                  </a:cubicBezTo>
                  <a:lnTo>
                    <a:pt x="1068" y="2087"/>
                  </a:lnTo>
                  <a:cubicBezTo>
                    <a:pt x="1126" y="2087"/>
                    <a:pt x="1173" y="2040"/>
                    <a:pt x="1173" y="1981"/>
                  </a:cubicBezTo>
                  <a:lnTo>
                    <a:pt x="1173" y="106"/>
                  </a:lnTo>
                  <a:cubicBezTo>
                    <a:pt x="1173" y="47"/>
                    <a:pt x="1126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6339468" y="2897865"/>
              <a:ext cx="249225" cy="99796"/>
            </a:xfrm>
            <a:custGeom>
              <a:avLst/>
              <a:gdLst/>
              <a:ahLst/>
              <a:cxnLst/>
              <a:rect l="l" t="t" r="r" b="b"/>
              <a:pathLst>
                <a:path w="939" h="376" extrusionOk="0">
                  <a:moveTo>
                    <a:pt x="1" y="1"/>
                  </a:moveTo>
                  <a:lnTo>
                    <a:pt x="1" y="376"/>
                  </a:lnTo>
                  <a:lnTo>
                    <a:pt x="939" y="37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6339468" y="3228147"/>
              <a:ext cx="243120" cy="12740"/>
            </a:xfrm>
            <a:custGeom>
              <a:avLst/>
              <a:gdLst/>
              <a:ahLst/>
              <a:cxnLst/>
              <a:rect l="l" t="t" r="r" b="b"/>
              <a:pathLst>
                <a:path w="916" h="48" extrusionOk="0">
                  <a:moveTo>
                    <a:pt x="1" y="0"/>
                  </a:moveTo>
                  <a:lnTo>
                    <a:pt x="1" y="47"/>
                  </a:lnTo>
                  <a:lnTo>
                    <a:pt x="915" y="47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6339468" y="3274594"/>
              <a:ext cx="243120" cy="12740"/>
            </a:xfrm>
            <a:custGeom>
              <a:avLst/>
              <a:gdLst/>
              <a:ahLst/>
              <a:cxnLst/>
              <a:rect l="l" t="t" r="r" b="b"/>
              <a:pathLst>
                <a:path w="916" h="48" extrusionOk="0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6339468" y="3535650"/>
              <a:ext cx="243120" cy="9555"/>
            </a:xfrm>
            <a:custGeom>
              <a:avLst/>
              <a:gdLst/>
              <a:ahLst/>
              <a:cxnLst/>
              <a:rect l="l" t="t" r="r" b="b"/>
              <a:pathLst>
                <a:path w="916" h="36" extrusionOk="0">
                  <a:moveTo>
                    <a:pt x="1" y="1"/>
                  </a:moveTo>
                  <a:lnTo>
                    <a:pt x="1" y="36"/>
                  </a:lnTo>
                  <a:lnTo>
                    <a:pt x="915" y="3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6339468" y="3579178"/>
              <a:ext cx="243120" cy="12740"/>
            </a:xfrm>
            <a:custGeom>
              <a:avLst/>
              <a:gdLst/>
              <a:ahLst/>
              <a:cxnLst/>
              <a:rect l="l" t="t" r="r" b="b"/>
              <a:pathLst>
                <a:path w="916" h="48" extrusionOk="0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6298860" y="3299543"/>
              <a:ext cx="190037" cy="193222"/>
            </a:xfrm>
            <a:custGeom>
              <a:avLst/>
              <a:gdLst/>
              <a:ahLst/>
              <a:cxnLst/>
              <a:rect l="l" t="t" r="r" b="b"/>
              <a:pathLst>
                <a:path w="716" h="728" extrusionOk="0">
                  <a:moveTo>
                    <a:pt x="305" y="728"/>
                  </a:moveTo>
                  <a:cubicBezTo>
                    <a:pt x="586" y="728"/>
                    <a:pt x="715" y="399"/>
                    <a:pt x="528" y="200"/>
                  </a:cubicBezTo>
                  <a:cubicBezTo>
                    <a:pt x="328" y="1"/>
                    <a:pt x="0" y="141"/>
                    <a:pt x="0" y="423"/>
                  </a:cubicBezTo>
                  <a:cubicBezTo>
                    <a:pt x="0" y="587"/>
                    <a:pt x="141" y="728"/>
                    <a:pt x="305" y="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4477244" y="579793"/>
            <a:ext cx="298857" cy="675214"/>
            <a:chOff x="-3682431" y="3081530"/>
            <a:chExt cx="298857" cy="675214"/>
          </a:xfrm>
        </p:grpSpPr>
        <p:sp>
          <p:nvSpPr>
            <p:cNvPr id="31" name="Google Shape;31;p2"/>
            <p:cNvSpPr/>
            <p:nvPr/>
          </p:nvSpPr>
          <p:spPr>
            <a:xfrm>
              <a:off x="-3651378" y="3081530"/>
              <a:ext cx="236750" cy="115190"/>
            </a:xfrm>
            <a:custGeom>
              <a:avLst/>
              <a:gdLst/>
              <a:ahLst/>
              <a:cxnLst/>
              <a:rect l="l" t="t" r="r" b="b"/>
              <a:pathLst>
                <a:path w="892" h="434" extrusionOk="0">
                  <a:moveTo>
                    <a:pt x="47" y="0"/>
                  </a:moveTo>
                  <a:cubicBezTo>
                    <a:pt x="24" y="0"/>
                    <a:pt x="0" y="24"/>
                    <a:pt x="0" y="47"/>
                  </a:cubicBezTo>
                  <a:lnTo>
                    <a:pt x="0" y="387"/>
                  </a:lnTo>
                  <a:cubicBezTo>
                    <a:pt x="0" y="411"/>
                    <a:pt x="24" y="434"/>
                    <a:pt x="47" y="434"/>
                  </a:cubicBezTo>
                  <a:lnTo>
                    <a:pt x="844" y="434"/>
                  </a:lnTo>
                  <a:cubicBezTo>
                    <a:pt x="868" y="434"/>
                    <a:pt x="891" y="411"/>
                    <a:pt x="891" y="387"/>
                  </a:cubicBezTo>
                  <a:lnTo>
                    <a:pt x="891" y="47"/>
                  </a:lnTo>
                  <a:cubicBezTo>
                    <a:pt x="891" y="24"/>
                    <a:pt x="868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3682431" y="3196454"/>
              <a:ext cx="298857" cy="560291"/>
            </a:xfrm>
            <a:custGeom>
              <a:avLst/>
              <a:gdLst/>
              <a:ahLst/>
              <a:cxnLst/>
              <a:rect l="l" t="t" r="r" b="b"/>
              <a:pathLst>
                <a:path w="1126" h="2111" extrusionOk="0">
                  <a:moveTo>
                    <a:pt x="117" y="1"/>
                  </a:moveTo>
                  <a:cubicBezTo>
                    <a:pt x="47" y="1"/>
                    <a:pt x="0" y="60"/>
                    <a:pt x="0" y="118"/>
                  </a:cubicBezTo>
                  <a:lnTo>
                    <a:pt x="0" y="1994"/>
                  </a:lnTo>
                  <a:cubicBezTo>
                    <a:pt x="0" y="2064"/>
                    <a:pt x="47" y="2111"/>
                    <a:pt x="117" y="2111"/>
                  </a:cubicBezTo>
                  <a:lnTo>
                    <a:pt x="1008" y="2111"/>
                  </a:lnTo>
                  <a:cubicBezTo>
                    <a:pt x="1078" y="2111"/>
                    <a:pt x="1125" y="2064"/>
                    <a:pt x="1125" y="1994"/>
                  </a:cubicBezTo>
                  <a:lnTo>
                    <a:pt x="1125" y="118"/>
                  </a:lnTo>
                  <a:cubicBezTo>
                    <a:pt x="1125" y="60"/>
                    <a:pt x="1078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3648193" y="3330221"/>
              <a:ext cx="230380" cy="270989"/>
            </a:xfrm>
            <a:custGeom>
              <a:avLst/>
              <a:gdLst/>
              <a:ahLst/>
              <a:cxnLst/>
              <a:rect l="l" t="t" r="r" b="b"/>
              <a:pathLst>
                <a:path w="868" h="1021" extrusionOk="0">
                  <a:moveTo>
                    <a:pt x="0" y="1"/>
                  </a:moveTo>
                  <a:lnTo>
                    <a:pt x="0" y="1021"/>
                  </a:lnTo>
                  <a:lnTo>
                    <a:pt x="867" y="1021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1015430" y="834113"/>
            <a:ext cx="1013600" cy="417295"/>
            <a:chOff x="-6009307" y="2159494"/>
            <a:chExt cx="1013600" cy="417295"/>
          </a:xfrm>
        </p:grpSpPr>
        <p:sp>
          <p:nvSpPr>
            <p:cNvPr id="35" name="Google Shape;35;p2"/>
            <p:cNvSpPr/>
            <p:nvPr/>
          </p:nvSpPr>
          <p:spPr>
            <a:xfrm>
              <a:off x="-6009307" y="2159494"/>
              <a:ext cx="1013600" cy="417295"/>
            </a:xfrm>
            <a:custGeom>
              <a:avLst/>
              <a:gdLst/>
              <a:ahLst/>
              <a:cxnLst/>
              <a:rect l="l" t="t" r="r" b="b"/>
              <a:pathLst>
                <a:path w="3845" h="1583" extrusionOk="0">
                  <a:moveTo>
                    <a:pt x="0" y="0"/>
                  </a:moveTo>
                  <a:lnTo>
                    <a:pt x="0" y="1582"/>
                  </a:lnTo>
                  <a:lnTo>
                    <a:pt x="3845" y="1582"/>
                  </a:lnTo>
                  <a:lnTo>
                    <a:pt x="38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6009307" y="2159494"/>
              <a:ext cx="645857" cy="417295"/>
            </a:xfrm>
            <a:custGeom>
              <a:avLst/>
              <a:gdLst/>
              <a:ahLst/>
              <a:cxnLst/>
              <a:rect l="l" t="t" r="r" b="b"/>
              <a:pathLst>
                <a:path w="2450" h="1583" extrusionOk="0">
                  <a:moveTo>
                    <a:pt x="0" y="0"/>
                  </a:moveTo>
                  <a:lnTo>
                    <a:pt x="0" y="1582"/>
                  </a:lnTo>
                  <a:lnTo>
                    <a:pt x="2450" y="1582"/>
                  </a:lnTo>
                  <a:lnTo>
                    <a:pt x="2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5941296" y="2273637"/>
              <a:ext cx="510095" cy="55885"/>
            </a:xfrm>
            <a:custGeom>
              <a:avLst/>
              <a:gdLst/>
              <a:ahLst/>
              <a:cxnLst/>
              <a:rect l="l" t="t" r="r" b="b"/>
              <a:pathLst>
                <a:path w="1935" h="212" extrusionOk="0">
                  <a:moveTo>
                    <a:pt x="0" y="1"/>
                  </a:moveTo>
                  <a:lnTo>
                    <a:pt x="0" y="212"/>
                  </a:lnTo>
                  <a:lnTo>
                    <a:pt x="1934" y="212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5854831" y="2388043"/>
              <a:ext cx="336900" cy="25043"/>
            </a:xfrm>
            <a:custGeom>
              <a:avLst/>
              <a:gdLst/>
              <a:ahLst/>
              <a:cxnLst/>
              <a:rect l="l" t="t" r="r" b="b"/>
              <a:pathLst>
                <a:path w="1278" h="95" extrusionOk="0">
                  <a:moveTo>
                    <a:pt x="0" y="0"/>
                  </a:moveTo>
                  <a:lnTo>
                    <a:pt x="0" y="94"/>
                  </a:lnTo>
                  <a:lnTo>
                    <a:pt x="1278" y="94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5854831" y="2437337"/>
              <a:ext cx="336900" cy="25043"/>
            </a:xfrm>
            <a:custGeom>
              <a:avLst/>
              <a:gdLst/>
              <a:ahLst/>
              <a:cxnLst/>
              <a:rect l="l" t="t" r="r" b="b"/>
              <a:pathLst>
                <a:path w="1278" h="95" extrusionOk="0">
                  <a:moveTo>
                    <a:pt x="0" y="1"/>
                  </a:moveTo>
                  <a:lnTo>
                    <a:pt x="0" y="95"/>
                  </a:lnTo>
                  <a:lnTo>
                    <a:pt x="1278" y="95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2168772" y="491142"/>
            <a:ext cx="351490" cy="760266"/>
            <a:chOff x="-1506991" y="2132324"/>
            <a:chExt cx="351490" cy="760266"/>
          </a:xfrm>
        </p:grpSpPr>
        <p:sp>
          <p:nvSpPr>
            <p:cNvPr id="41" name="Google Shape;41;p2"/>
            <p:cNvSpPr/>
            <p:nvPr/>
          </p:nvSpPr>
          <p:spPr>
            <a:xfrm>
              <a:off x="-1436918" y="2163049"/>
              <a:ext cx="211343" cy="57329"/>
            </a:xfrm>
            <a:custGeom>
              <a:avLst/>
              <a:gdLst/>
              <a:ahLst/>
              <a:cxnLst/>
              <a:rect l="l" t="t" r="r" b="b"/>
              <a:pathLst>
                <a:path w="564" h="153" extrusionOk="0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450033" y="2132324"/>
              <a:ext cx="237574" cy="48711"/>
            </a:xfrm>
            <a:custGeom>
              <a:avLst/>
              <a:gdLst/>
              <a:ahLst/>
              <a:cxnLst/>
              <a:rect l="l" t="t" r="r" b="b"/>
              <a:pathLst>
                <a:path w="634" h="130" extrusionOk="0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1506991" y="2198270"/>
              <a:ext cx="351490" cy="694319"/>
            </a:xfrm>
            <a:custGeom>
              <a:avLst/>
              <a:gdLst/>
              <a:ahLst/>
              <a:cxnLst/>
              <a:rect l="l" t="t" r="r" b="b"/>
              <a:pathLst>
                <a:path w="938" h="1853" extrusionOk="0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1485257" y="2360514"/>
              <a:ext cx="303525" cy="272782"/>
            </a:xfrm>
            <a:custGeom>
              <a:avLst/>
              <a:gdLst/>
              <a:ahLst/>
              <a:cxnLst/>
              <a:rect l="l" t="t" r="r" b="b"/>
              <a:pathLst>
                <a:path w="810" h="728" extrusionOk="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45;p2"/>
          <p:cNvGrpSpPr/>
          <p:nvPr/>
        </p:nvGrpSpPr>
        <p:grpSpPr>
          <a:xfrm>
            <a:off x="7085914" y="4751667"/>
            <a:ext cx="532422" cy="292487"/>
            <a:chOff x="-2571948" y="3464254"/>
            <a:chExt cx="532422" cy="292487"/>
          </a:xfrm>
        </p:grpSpPr>
        <p:sp>
          <p:nvSpPr>
            <p:cNvPr id="46" name="Google Shape;46;p2"/>
            <p:cNvSpPr/>
            <p:nvPr/>
          </p:nvSpPr>
          <p:spPr>
            <a:xfrm>
              <a:off x="-2556289" y="3504597"/>
              <a:ext cx="497919" cy="252144"/>
            </a:xfrm>
            <a:custGeom>
              <a:avLst/>
              <a:gdLst/>
              <a:ahLst/>
              <a:cxnLst/>
              <a:rect l="l" t="t" r="r" b="b"/>
              <a:pathLst>
                <a:path w="1876" h="950" extrusionOk="0">
                  <a:moveTo>
                    <a:pt x="0" y="0"/>
                  </a:moveTo>
                  <a:lnTo>
                    <a:pt x="1876" y="0"/>
                  </a:lnTo>
                  <a:lnTo>
                    <a:pt x="1876" y="575"/>
                  </a:lnTo>
                  <a:cubicBezTo>
                    <a:pt x="1876" y="786"/>
                    <a:pt x="1712" y="950"/>
                    <a:pt x="1501" y="950"/>
                  </a:cubicBezTo>
                  <a:lnTo>
                    <a:pt x="375" y="950"/>
                  </a:lnTo>
                  <a:cubicBezTo>
                    <a:pt x="164" y="950"/>
                    <a:pt x="0" y="786"/>
                    <a:pt x="0" y="5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2571948" y="3464254"/>
              <a:ext cx="532422" cy="84137"/>
            </a:xfrm>
            <a:custGeom>
              <a:avLst/>
              <a:gdLst/>
              <a:ahLst/>
              <a:cxnLst/>
              <a:rect l="l" t="t" r="r" b="b"/>
              <a:pathLst>
                <a:path w="2006" h="317" extrusionOk="0">
                  <a:moveTo>
                    <a:pt x="1" y="0"/>
                  </a:moveTo>
                  <a:lnTo>
                    <a:pt x="1" y="316"/>
                  </a:lnTo>
                  <a:lnTo>
                    <a:pt x="2005" y="3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2478523" y="3569888"/>
              <a:ext cx="342385" cy="102981"/>
            </a:xfrm>
            <a:custGeom>
              <a:avLst/>
              <a:gdLst/>
              <a:ahLst/>
              <a:cxnLst/>
              <a:rect l="l" t="t" r="r" b="b"/>
              <a:pathLst>
                <a:path w="1290" h="388" extrusionOk="0">
                  <a:moveTo>
                    <a:pt x="0" y="1"/>
                  </a:moveTo>
                  <a:lnTo>
                    <a:pt x="0" y="387"/>
                  </a:lnTo>
                  <a:lnTo>
                    <a:pt x="1290" y="387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7618325" y="750937"/>
            <a:ext cx="510355" cy="503845"/>
            <a:chOff x="7618325" y="750937"/>
            <a:chExt cx="510355" cy="503845"/>
          </a:xfrm>
        </p:grpSpPr>
        <p:grpSp>
          <p:nvGrpSpPr>
            <p:cNvPr id="50" name="Google Shape;50;p2"/>
            <p:cNvGrpSpPr/>
            <p:nvPr/>
          </p:nvGrpSpPr>
          <p:grpSpPr>
            <a:xfrm>
              <a:off x="7618334" y="750937"/>
              <a:ext cx="510346" cy="500470"/>
              <a:chOff x="-4199726" y="2435452"/>
              <a:chExt cx="466155" cy="457134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-4199725" y="2435452"/>
                <a:ext cx="466149" cy="241676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20" extrusionOk="0">
                    <a:moveTo>
                      <a:pt x="1" y="0"/>
                    </a:moveTo>
                    <a:lnTo>
                      <a:pt x="1" y="1219"/>
                    </a:lnTo>
                    <a:lnTo>
                      <a:pt x="1243" y="1219"/>
                    </a:ln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2143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-4199726" y="2681255"/>
                <a:ext cx="466155" cy="211331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564" extrusionOk="0">
                    <a:moveTo>
                      <a:pt x="1" y="1"/>
                    </a:moveTo>
                    <a:lnTo>
                      <a:pt x="1" y="563"/>
                    </a:lnTo>
                    <a:lnTo>
                      <a:pt x="1243" y="563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36" extrusionOk="0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-4124782" y="2734087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0"/>
                    </a:moveTo>
                    <a:lnTo>
                      <a:pt x="0" y="35"/>
                    </a:lnTo>
                    <a:lnTo>
                      <a:pt x="867" y="35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-4124782" y="2773430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1"/>
                    </a:moveTo>
                    <a:lnTo>
                      <a:pt x="0" y="36"/>
                    </a:lnTo>
                    <a:lnTo>
                      <a:pt x="867" y="36"/>
                    </a:lnTo>
                    <a:lnTo>
                      <a:pt x="8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-4124782" y="2813148"/>
                <a:ext cx="154011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6" extrusionOk="0">
                    <a:moveTo>
                      <a:pt x="0" y="0"/>
                    </a:moveTo>
                    <a:lnTo>
                      <a:pt x="0" y="35"/>
                    </a:lnTo>
                    <a:lnTo>
                      <a:pt x="410" y="35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2"/>
            <p:cNvGrpSpPr/>
            <p:nvPr/>
          </p:nvGrpSpPr>
          <p:grpSpPr>
            <a:xfrm>
              <a:off x="7618325" y="754300"/>
              <a:ext cx="510355" cy="500483"/>
              <a:chOff x="-4199734" y="2435440"/>
              <a:chExt cx="466163" cy="457145"/>
            </a:xfrm>
          </p:grpSpPr>
          <p:sp>
            <p:nvSpPr>
              <p:cNvPr id="60" name="Google Shape;60;p2"/>
              <p:cNvSpPr/>
              <p:nvPr/>
            </p:nvSpPr>
            <p:spPr>
              <a:xfrm>
                <a:off x="-4199734" y="2435440"/>
                <a:ext cx="466158" cy="245821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20" extrusionOk="0">
                    <a:moveTo>
                      <a:pt x="1" y="0"/>
                    </a:moveTo>
                    <a:lnTo>
                      <a:pt x="1" y="1219"/>
                    </a:lnTo>
                    <a:lnTo>
                      <a:pt x="1243" y="1219"/>
                    </a:ln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2143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-4199726" y="2681255"/>
                <a:ext cx="466155" cy="211331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564" extrusionOk="0">
                    <a:moveTo>
                      <a:pt x="1" y="1"/>
                    </a:moveTo>
                    <a:lnTo>
                      <a:pt x="1" y="563"/>
                    </a:lnTo>
                    <a:lnTo>
                      <a:pt x="1243" y="563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36" extrusionOk="0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-4124782" y="2734087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0"/>
                    </a:moveTo>
                    <a:lnTo>
                      <a:pt x="0" y="35"/>
                    </a:lnTo>
                    <a:lnTo>
                      <a:pt x="867" y="35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-4124782" y="2773430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1"/>
                    </a:moveTo>
                    <a:lnTo>
                      <a:pt x="0" y="36"/>
                    </a:lnTo>
                    <a:lnTo>
                      <a:pt x="867" y="36"/>
                    </a:lnTo>
                    <a:lnTo>
                      <a:pt x="8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-4124782" y="2813148"/>
                <a:ext cx="154011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6" extrusionOk="0">
                    <a:moveTo>
                      <a:pt x="0" y="0"/>
                    </a:moveTo>
                    <a:lnTo>
                      <a:pt x="0" y="35"/>
                    </a:lnTo>
                    <a:lnTo>
                      <a:pt x="410" y="35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68;p2"/>
            <p:cNvGrpSpPr/>
            <p:nvPr/>
          </p:nvGrpSpPr>
          <p:grpSpPr>
            <a:xfrm>
              <a:off x="7695459" y="835937"/>
              <a:ext cx="356094" cy="101324"/>
              <a:chOff x="-4129279" y="2505522"/>
              <a:chExt cx="325259" cy="92550"/>
            </a:xfrm>
          </p:grpSpPr>
          <p:sp>
            <p:nvSpPr>
              <p:cNvPr id="69" name="Google Shape;69;p2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36" extrusionOk="0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" name="Google Shape;72;p2"/>
          <p:cNvGrpSpPr/>
          <p:nvPr/>
        </p:nvGrpSpPr>
        <p:grpSpPr>
          <a:xfrm>
            <a:off x="7231747" y="491149"/>
            <a:ext cx="351490" cy="760266"/>
            <a:chOff x="-1506991" y="2132324"/>
            <a:chExt cx="351490" cy="760266"/>
          </a:xfrm>
        </p:grpSpPr>
        <p:sp>
          <p:nvSpPr>
            <p:cNvPr id="73" name="Google Shape;73;p2"/>
            <p:cNvSpPr/>
            <p:nvPr/>
          </p:nvSpPr>
          <p:spPr>
            <a:xfrm>
              <a:off x="-1436918" y="2163049"/>
              <a:ext cx="211343" cy="57329"/>
            </a:xfrm>
            <a:custGeom>
              <a:avLst/>
              <a:gdLst/>
              <a:ahLst/>
              <a:cxnLst/>
              <a:rect l="l" t="t" r="r" b="b"/>
              <a:pathLst>
                <a:path w="564" h="153" extrusionOk="0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F55B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1450033" y="2132324"/>
              <a:ext cx="237574" cy="48711"/>
            </a:xfrm>
            <a:custGeom>
              <a:avLst/>
              <a:gdLst/>
              <a:ahLst/>
              <a:cxnLst/>
              <a:rect l="l" t="t" r="r" b="b"/>
              <a:pathLst>
                <a:path w="634" h="130" extrusionOk="0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214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-1506991" y="2198270"/>
              <a:ext cx="351490" cy="694319"/>
            </a:xfrm>
            <a:custGeom>
              <a:avLst/>
              <a:gdLst/>
              <a:ahLst/>
              <a:cxnLst/>
              <a:rect l="l" t="t" r="r" b="b"/>
              <a:pathLst>
                <a:path w="938" h="1853" extrusionOk="0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1485257" y="2360514"/>
              <a:ext cx="303525" cy="272782"/>
            </a:xfrm>
            <a:custGeom>
              <a:avLst/>
              <a:gdLst/>
              <a:ahLst/>
              <a:cxnLst/>
              <a:rect l="l" t="t" r="r" b="b"/>
              <a:pathLst>
                <a:path w="810" h="728" extrusionOk="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B0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2"/>
          <p:cNvGrpSpPr/>
          <p:nvPr/>
        </p:nvGrpSpPr>
        <p:grpSpPr>
          <a:xfrm>
            <a:off x="4883677" y="397453"/>
            <a:ext cx="451471" cy="858883"/>
            <a:chOff x="-6438998" y="2897865"/>
            <a:chExt cx="451471" cy="858883"/>
          </a:xfrm>
        </p:grpSpPr>
        <p:sp>
          <p:nvSpPr>
            <p:cNvPr id="78" name="Google Shape;78;p2"/>
            <p:cNvSpPr/>
            <p:nvPr/>
          </p:nvSpPr>
          <p:spPr>
            <a:xfrm>
              <a:off x="-6438998" y="2919629"/>
              <a:ext cx="451471" cy="837119"/>
            </a:xfrm>
            <a:custGeom>
              <a:avLst/>
              <a:gdLst/>
              <a:ahLst/>
              <a:cxnLst/>
              <a:rect l="l" t="t" r="r" b="b"/>
              <a:pathLst>
                <a:path w="1701" h="3154" extrusionOk="0">
                  <a:moveTo>
                    <a:pt x="434" y="364"/>
                  </a:moveTo>
                  <a:lnTo>
                    <a:pt x="434" y="1"/>
                  </a:lnTo>
                  <a:lnTo>
                    <a:pt x="1267" y="1"/>
                  </a:lnTo>
                  <a:lnTo>
                    <a:pt x="1267" y="364"/>
                  </a:lnTo>
                  <a:cubicBezTo>
                    <a:pt x="1337" y="434"/>
                    <a:pt x="1700" y="692"/>
                    <a:pt x="1700" y="763"/>
                  </a:cubicBezTo>
                  <a:lnTo>
                    <a:pt x="1700" y="2990"/>
                  </a:lnTo>
                  <a:cubicBezTo>
                    <a:pt x="1700" y="3084"/>
                    <a:pt x="1618" y="3154"/>
                    <a:pt x="1525" y="3154"/>
                  </a:cubicBezTo>
                  <a:lnTo>
                    <a:pt x="177" y="3154"/>
                  </a:lnTo>
                  <a:cubicBezTo>
                    <a:pt x="83" y="3154"/>
                    <a:pt x="12" y="3084"/>
                    <a:pt x="12" y="2990"/>
                  </a:cubicBezTo>
                  <a:lnTo>
                    <a:pt x="12" y="763"/>
                  </a:lnTo>
                  <a:cubicBezTo>
                    <a:pt x="1" y="704"/>
                    <a:pt x="364" y="434"/>
                    <a:pt x="434" y="3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6373707" y="3134347"/>
              <a:ext cx="311332" cy="553921"/>
            </a:xfrm>
            <a:custGeom>
              <a:avLst/>
              <a:gdLst/>
              <a:ahLst/>
              <a:cxnLst/>
              <a:rect l="l" t="t" r="r" b="b"/>
              <a:pathLst>
                <a:path w="1173" h="2087" extrusionOk="0">
                  <a:moveTo>
                    <a:pt x="118" y="1"/>
                  </a:moveTo>
                  <a:cubicBezTo>
                    <a:pt x="48" y="1"/>
                    <a:pt x="1" y="47"/>
                    <a:pt x="1" y="106"/>
                  </a:cubicBezTo>
                  <a:lnTo>
                    <a:pt x="1" y="1981"/>
                  </a:lnTo>
                  <a:cubicBezTo>
                    <a:pt x="1" y="2040"/>
                    <a:pt x="48" y="2087"/>
                    <a:pt x="118" y="2087"/>
                  </a:cubicBezTo>
                  <a:lnTo>
                    <a:pt x="1068" y="2087"/>
                  </a:lnTo>
                  <a:cubicBezTo>
                    <a:pt x="1126" y="2087"/>
                    <a:pt x="1173" y="2040"/>
                    <a:pt x="1173" y="1981"/>
                  </a:cubicBezTo>
                  <a:lnTo>
                    <a:pt x="1173" y="106"/>
                  </a:lnTo>
                  <a:cubicBezTo>
                    <a:pt x="1173" y="47"/>
                    <a:pt x="1126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6339468" y="2897865"/>
              <a:ext cx="249225" cy="99796"/>
            </a:xfrm>
            <a:custGeom>
              <a:avLst/>
              <a:gdLst/>
              <a:ahLst/>
              <a:cxnLst/>
              <a:rect l="l" t="t" r="r" b="b"/>
              <a:pathLst>
                <a:path w="939" h="376" extrusionOk="0">
                  <a:moveTo>
                    <a:pt x="1" y="1"/>
                  </a:moveTo>
                  <a:lnTo>
                    <a:pt x="1" y="376"/>
                  </a:lnTo>
                  <a:lnTo>
                    <a:pt x="939" y="37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6339468" y="3227772"/>
              <a:ext cx="243120" cy="12740"/>
            </a:xfrm>
            <a:custGeom>
              <a:avLst/>
              <a:gdLst/>
              <a:ahLst/>
              <a:cxnLst/>
              <a:rect l="l" t="t" r="r" b="b"/>
              <a:pathLst>
                <a:path w="916" h="48" extrusionOk="0">
                  <a:moveTo>
                    <a:pt x="1" y="0"/>
                  </a:moveTo>
                  <a:lnTo>
                    <a:pt x="1" y="47"/>
                  </a:lnTo>
                  <a:lnTo>
                    <a:pt x="915" y="47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6339468" y="3274219"/>
              <a:ext cx="243120" cy="12740"/>
            </a:xfrm>
            <a:custGeom>
              <a:avLst/>
              <a:gdLst/>
              <a:ahLst/>
              <a:cxnLst/>
              <a:rect l="l" t="t" r="r" b="b"/>
              <a:pathLst>
                <a:path w="916" h="48" extrusionOk="0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6339468" y="3535650"/>
              <a:ext cx="243120" cy="9555"/>
            </a:xfrm>
            <a:custGeom>
              <a:avLst/>
              <a:gdLst/>
              <a:ahLst/>
              <a:cxnLst/>
              <a:rect l="l" t="t" r="r" b="b"/>
              <a:pathLst>
                <a:path w="916" h="36" extrusionOk="0">
                  <a:moveTo>
                    <a:pt x="1" y="1"/>
                  </a:moveTo>
                  <a:lnTo>
                    <a:pt x="1" y="36"/>
                  </a:lnTo>
                  <a:lnTo>
                    <a:pt x="915" y="3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6339468" y="3579178"/>
              <a:ext cx="243120" cy="12740"/>
            </a:xfrm>
            <a:custGeom>
              <a:avLst/>
              <a:gdLst/>
              <a:ahLst/>
              <a:cxnLst/>
              <a:rect l="l" t="t" r="r" b="b"/>
              <a:pathLst>
                <a:path w="916" h="48" extrusionOk="0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6298860" y="3299168"/>
              <a:ext cx="190037" cy="193222"/>
            </a:xfrm>
            <a:custGeom>
              <a:avLst/>
              <a:gdLst/>
              <a:ahLst/>
              <a:cxnLst/>
              <a:rect l="l" t="t" r="r" b="b"/>
              <a:pathLst>
                <a:path w="716" h="728" extrusionOk="0">
                  <a:moveTo>
                    <a:pt x="305" y="728"/>
                  </a:moveTo>
                  <a:cubicBezTo>
                    <a:pt x="586" y="728"/>
                    <a:pt x="715" y="399"/>
                    <a:pt x="528" y="200"/>
                  </a:cubicBezTo>
                  <a:cubicBezTo>
                    <a:pt x="328" y="1"/>
                    <a:pt x="0" y="141"/>
                    <a:pt x="0" y="423"/>
                  </a:cubicBezTo>
                  <a:cubicBezTo>
                    <a:pt x="0" y="587"/>
                    <a:pt x="141" y="728"/>
                    <a:pt x="305" y="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2"/>
          <p:cNvGrpSpPr/>
          <p:nvPr/>
        </p:nvGrpSpPr>
        <p:grpSpPr>
          <a:xfrm>
            <a:off x="5238312" y="4544050"/>
            <a:ext cx="511813" cy="500475"/>
            <a:chOff x="-4199734" y="2435440"/>
            <a:chExt cx="467494" cy="457138"/>
          </a:xfrm>
        </p:grpSpPr>
        <p:sp>
          <p:nvSpPr>
            <p:cNvPr id="87" name="Google Shape;87;p2"/>
            <p:cNvSpPr/>
            <p:nvPr/>
          </p:nvSpPr>
          <p:spPr>
            <a:xfrm>
              <a:off x="-4199734" y="2435440"/>
              <a:ext cx="466158" cy="245821"/>
            </a:xfrm>
            <a:custGeom>
              <a:avLst/>
              <a:gdLst/>
              <a:ahLst/>
              <a:cxnLst/>
              <a:rect l="l" t="t" r="r" b="b"/>
              <a:pathLst>
                <a:path w="1244" h="1220" extrusionOk="0">
                  <a:moveTo>
                    <a:pt x="1" y="0"/>
                  </a:moveTo>
                  <a:lnTo>
                    <a:pt x="1" y="1219"/>
                  </a:lnTo>
                  <a:lnTo>
                    <a:pt x="1243" y="1219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4199723" y="2681262"/>
              <a:ext cx="467483" cy="211317"/>
            </a:xfrm>
            <a:custGeom>
              <a:avLst/>
              <a:gdLst/>
              <a:ahLst/>
              <a:cxnLst/>
              <a:rect l="l" t="t" r="r" b="b"/>
              <a:pathLst>
                <a:path w="1244" h="564" extrusionOk="0">
                  <a:moveTo>
                    <a:pt x="1" y="1"/>
                  </a:moveTo>
                  <a:lnTo>
                    <a:pt x="1" y="563"/>
                  </a:lnTo>
                  <a:lnTo>
                    <a:pt x="1243" y="563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4129279" y="2505522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1"/>
                  </a:moveTo>
                  <a:lnTo>
                    <a:pt x="0" y="36"/>
                  </a:lnTo>
                  <a:lnTo>
                    <a:pt x="868" y="36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4129279" y="2545240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0"/>
                  </a:moveTo>
                  <a:lnTo>
                    <a:pt x="0" y="35"/>
                  </a:lnTo>
                  <a:lnTo>
                    <a:pt x="868" y="35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4076818" y="2584583"/>
              <a:ext cx="220337" cy="13489"/>
            </a:xfrm>
            <a:custGeom>
              <a:avLst/>
              <a:gdLst/>
              <a:ahLst/>
              <a:cxnLst/>
              <a:rect l="l" t="t" r="r" b="b"/>
              <a:pathLst>
                <a:path w="588" h="36" extrusionOk="0">
                  <a:moveTo>
                    <a:pt x="1" y="1"/>
                  </a:moveTo>
                  <a:lnTo>
                    <a:pt x="1" y="36"/>
                  </a:lnTo>
                  <a:lnTo>
                    <a:pt x="587" y="3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4124782" y="2734087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0"/>
                  </a:moveTo>
                  <a:lnTo>
                    <a:pt x="0" y="35"/>
                  </a:lnTo>
                  <a:lnTo>
                    <a:pt x="867" y="3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4124782" y="2773430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1"/>
                  </a:moveTo>
                  <a:lnTo>
                    <a:pt x="0" y="36"/>
                  </a:lnTo>
                  <a:lnTo>
                    <a:pt x="867" y="36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4124782" y="2813148"/>
              <a:ext cx="154011" cy="13489"/>
            </a:xfrm>
            <a:custGeom>
              <a:avLst/>
              <a:gdLst/>
              <a:ahLst/>
              <a:cxnLst/>
              <a:rect l="l" t="t" r="r" b="b"/>
              <a:pathLst>
                <a:path w="411" h="36" extrusionOk="0">
                  <a:moveTo>
                    <a:pt x="0" y="0"/>
                  </a:moveTo>
                  <a:lnTo>
                    <a:pt x="0" y="35"/>
                  </a:lnTo>
                  <a:lnTo>
                    <a:pt x="410" y="35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2"/>
          <p:cNvGrpSpPr/>
          <p:nvPr/>
        </p:nvGrpSpPr>
        <p:grpSpPr>
          <a:xfrm>
            <a:off x="3386493" y="4627238"/>
            <a:ext cx="1013600" cy="417295"/>
            <a:chOff x="-6009307" y="2159494"/>
            <a:chExt cx="1013600" cy="417295"/>
          </a:xfrm>
        </p:grpSpPr>
        <p:sp>
          <p:nvSpPr>
            <p:cNvPr id="96" name="Google Shape;96;p2"/>
            <p:cNvSpPr/>
            <p:nvPr/>
          </p:nvSpPr>
          <p:spPr>
            <a:xfrm>
              <a:off x="-6009307" y="2159494"/>
              <a:ext cx="1013600" cy="417295"/>
            </a:xfrm>
            <a:custGeom>
              <a:avLst/>
              <a:gdLst/>
              <a:ahLst/>
              <a:cxnLst/>
              <a:rect l="l" t="t" r="r" b="b"/>
              <a:pathLst>
                <a:path w="3845" h="1583" extrusionOk="0">
                  <a:moveTo>
                    <a:pt x="0" y="0"/>
                  </a:moveTo>
                  <a:lnTo>
                    <a:pt x="0" y="1582"/>
                  </a:lnTo>
                  <a:lnTo>
                    <a:pt x="3845" y="1582"/>
                  </a:lnTo>
                  <a:lnTo>
                    <a:pt x="38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6009307" y="2159494"/>
              <a:ext cx="645857" cy="417295"/>
            </a:xfrm>
            <a:custGeom>
              <a:avLst/>
              <a:gdLst/>
              <a:ahLst/>
              <a:cxnLst/>
              <a:rect l="l" t="t" r="r" b="b"/>
              <a:pathLst>
                <a:path w="2450" h="1583" extrusionOk="0">
                  <a:moveTo>
                    <a:pt x="0" y="0"/>
                  </a:moveTo>
                  <a:lnTo>
                    <a:pt x="0" y="1582"/>
                  </a:lnTo>
                  <a:lnTo>
                    <a:pt x="2450" y="1582"/>
                  </a:lnTo>
                  <a:lnTo>
                    <a:pt x="2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-5941296" y="2273637"/>
              <a:ext cx="510095" cy="55885"/>
            </a:xfrm>
            <a:custGeom>
              <a:avLst/>
              <a:gdLst/>
              <a:ahLst/>
              <a:cxnLst/>
              <a:rect l="l" t="t" r="r" b="b"/>
              <a:pathLst>
                <a:path w="1935" h="212" extrusionOk="0">
                  <a:moveTo>
                    <a:pt x="0" y="1"/>
                  </a:moveTo>
                  <a:lnTo>
                    <a:pt x="0" y="212"/>
                  </a:lnTo>
                  <a:lnTo>
                    <a:pt x="1934" y="212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-5854831" y="2388043"/>
              <a:ext cx="336900" cy="25043"/>
            </a:xfrm>
            <a:custGeom>
              <a:avLst/>
              <a:gdLst/>
              <a:ahLst/>
              <a:cxnLst/>
              <a:rect l="l" t="t" r="r" b="b"/>
              <a:pathLst>
                <a:path w="1278" h="95" extrusionOk="0">
                  <a:moveTo>
                    <a:pt x="0" y="0"/>
                  </a:moveTo>
                  <a:lnTo>
                    <a:pt x="0" y="94"/>
                  </a:lnTo>
                  <a:lnTo>
                    <a:pt x="1278" y="94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-5854831" y="2437337"/>
              <a:ext cx="336900" cy="25043"/>
            </a:xfrm>
            <a:custGeom>
              <a:avLst/>
              <a:gdLst/>
              <a:ahLst/>
              <a:cxnLst/>
              <a:rect l="l" t="t" r="r" b="b"/>
              <a:pathLst>
                <a:path w="1278" h="95" extrusionOk="0">
                  <a:moveTo>
                    <a:pt x="0" y="1"/>
                  </a:moveTo>
                  <a:lnTo>
                    <a:pt x="0" y="95"/>
                  </a:lnTo>
                  <a:lnTo>
                    <a:pt x="1278" y="95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2"/>
          <p:cNvGrpSpPr/>
          <p:nvPr/>
        </p:nvGrpSpPr>
        <p:grpSpPr>
          <a:xfrm>
            <a:off x="4603732" y="4095401"/>
            <a:ext cx="430931" cy="949115"/>
            <a:chOff x="363244" y="841114"/>
            <a:chExt cx="430931" cy="949115"/>
          </a:xfrm>
        </p:grpSpPr>
        <p:sp>
          <p:nvSpPr>
            <p:cNvPr id="102" name="Google Shape;102;p2"/>
            <p:cNvSpPr/>
            <p:nvPr/>
          </p:nvSpPr>
          <p:spPr>
            <a:xfrm>
              <a:off x="363244" y="841114"/>
              <a:ext cx="430931" cy="949115"/>
            </a:xfrm>
            <a:custGeom>
              <a:avLst/>
              <a:gdLst/>
              <a:ahLst/>
              <a:cxnLst/>
              <a:rect l="l" t="t" r="r" b="b"/>
              <a:pathLst>
                <a:path w="1150" h="2533" extrusionOk="0">
                  <a:moveTo>
                    <a:pt x="1" y="0"/>
                  </a:moveTo>
                  <a:lnTo>
                    <a:pt x="1" y="2532"/>
                  </a:lnTo>
                  <a:lnTo>
                    <a:pt x="1149" y="2532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63244" y="1113519"/>
              <a:ext cx="430931" cy="676708"/>
            </a:xfrm>
            <a:custGeom>
              <a:avLst/>
              <a:gdLst/>
              <a:ahLst/>
              <a:cxnLst/>
              <a:rect l="l" t="t" r="r" b="b"/>
              <a:pathLst>
                <a:path w="1150" h="1806" extrusionOk="0">
                  <a:moveTo>
                    <a:pt x="1" y="481"/>
                  </a:moveTo>
                  <a:lnTo>
                    <a:pt x="1" y="1805"/>
                  </a:lnTo>
                  <a:lnTo>
                    <a:pt x="1149" y="1805"/>
                  </a:lnTo>
                  <a:lnTo>
                    <a:pt x="1149" y="481"/>
                  </a:lnTo>
                  <a:lnTo>
                    <a:pt x="1149" y="340"/>
                  </a:lnTo>
                  <a:lnTo>
                    <a:pt x="974" y="235"/>
                  </a:lnTo>
                  <a:lnTo>
                    <a:pt x="575" y="0"/>
                  </a:lnTo>
                  <a:lnTo>
                    <a:pt x="165" y="235"/>
                  </a:lnTo>
                  <a:lnTo>
                    <a:pt x="1" y="3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63244" y="841114"/>
              <a:ext cx="430931" cy="97047"/>
            </a:xfrm>
            <a:custGeom>
              <a:avLst/>
              <a:gdLst/>
              <a:ahLst/>
              <a:cxnLst/>
              <a:rect l="l" t="t" r="r" b="b"/>
              <a:pathLst>
                <a:path w="1150" h="259" extrusionOk="0">
                  <a:moveTo>
                    <a:pt x="1" y="0"/>
                  </a:moveTo>
                  <a:lnTo>
                    <a:pt x="1" y="258"/>
                  </a:lnTo>
                  <a:lnTo>
                    <a:pt x="1149" y="258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24698" y="1223305"/>
              <a:ext cx="356361" cy="355965"/>
            </a:xfrm>
            <a:custGeom>
              <a:avLst/>
              <a:gdLst/>
              <a:ahLst/>
              <a:cxnLst/>
              <a:rect l="l" t="t" r="r" b="b"/>
              <a:pathLst>
                <a:path w="951" h="950" extrusionOk="0">
                  <a:moveTo>
                    <a:pt x="411" y="950"/>
                  </a:moveTo>
                  <a:cubicBezTo>
                    <a:pt x="774" y="950"/>
                    <a:pt x="950" y="516"/>
                    <a:pt x="692" y="258"/>
                  </a:cubicBezTo>
                  <a:cubicBezTo>
                    <a:pt x="434" y="0"/>
                    <a:pt x="1" y="176"/>
                    <a:pt x="1" y="539"/>
                  </a:cubicBezTo>
                  <a:cubicBezTo>
                    <a:pt x="1" y="762"/>
                    <a:pt x="188" y="950"/>
                    <a:pt x="411" y="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1216882" y="2845039"/>
            <a:ext cx="430931" cy="949115"/>
            <a:chOff x="363244" y="841114"/>
            <a:chExt cx="430931" cy="949115"/>
          </a:xfrm>
        </p:grpSpPr>
        <p:sp>
          <p:nvSpPr>
            <p:cNvPr id="107" name="Google Shape;107;p2"/>
            <p:cNvSpPr/>
            <p:nvPr/>
          </p:nvSpPr>
          <p:spPr>
            <a:xfrm>
              <a:off x="363244" y="841114"/>
              <a:ext cx="430931" cy="949115"/>
            </a:xfrm>
            <a:custGeom>
              <a:avLst/>
              <a:gdLst/>
              <a:ahLst/>
              <a:cxnLst/>
              <a:rect l="l" t="t" r="r" b="b"/>
              <a:pathLst>
                <a:path w="1150" h="2533" extrusionOk="0">
                  <a:moveTo>
                    <a:pt x="1" y="0"/>
                  </a:moveTo>
                  <a:lnTo>
                    <a:pt x="1" y="2532"/>
                  </a:lnTo>
                  <a:lnTo>
                    <a:pt x="1149" y="2532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63244" y="1113519"/>
              <a:ext cx="430931" cy="676708"/>
            </a:xfrm>
            <a:custGeom>
              <a:avLst/>
              <a:gdLst/>
              <a:ahLst/>
              <a:cxnLst/>
              <a:rect l="l" t="t" r="r" b="b"/>
              <a:pathLst>
                <a:path w="1150" h="1806" extrusionOk="0">
                  <a:moveTo>
                    <a:pt x="1" y="481"/>
                  </a:moveTo>
                  <a:lnTo>
                    <a:pt x="1" y="1805"/>
                  </a:lnTo>
                  <a:lnTo>
                    <a:pt x="1149" y="1805"/>
                  </a:lnTo>
                  <a:lnTo>
                    <a:pt x="1149" y="481"/>
                  </a:lnTo>
                  <a:lnTo>
                    <a:pt x="1149" y="340"/>
                  </a:lnTo>
                  <a:lnTo>
                    <a:pt x="974" y="235"/>
                  </a:lnTo>
                  <a:lnTo>
                    <a:pt x="575" y="0"/>
                  </a:lnTo>
                  <a:lnTo>
                    <a:pt x="165" y="235"/>
                  </a:lnTo>
                  <a:lnTo>
                    <a:pt x="1" y="3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63244" y="841114"/>
              <a:ext cx="430931" cy="97047"/>
            </a:xfrm>
            <a:custGeom>
              <a:avLst/>
              <a:gdLst/>
              <a:ahLst/>
              <a:cxnLst/>
              <a:rect l="l" t="t" r="r" b="b"/>
              <a:pathLst>
                <a:path w="1150" h="259" extrusionOk="0">
                  <a:moveTo>
                    <a:pt x="1" y="0"/>
                  </a:moveTo>
                  <a:lnTo>
                    <a:pt x="1" y="258"/>
                  </a:lnTo>
                  <a:lnTo>
                    <a:pt x="1149" y="258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24698" y="1223305"/>
              <a:ext cx="356361" cy="355965"/>
            </a:xfrm>
            <a:custGeom>
              <a:avLst/>
              <a:gdLst/>
              <a:ahLst/>
              <a:cxnLst/>
              <a:rect l="l" t="t" r="r" b="b"/>
              <a:pathLst>
                <a:path w="951" h="950" extrusionOk="0">
                  <a:moveTo>
                    <a:pt x="411" y="950"/>
                  </a:moveTo>
                  <a:cubicBezTo>
                    <a:pt x="774" y="950"/>
                    <a:pt x="950" y="516"/>
                    <a:pt x="692" y="258"/>
                  </a:cubicBezTo>
                  <a:cubicBezTo>
                    <a:pt x="434" y="0"/>
                    <a:pt x="1" y="176"/>
                    <a:pt x="1" y="539"/>
                  </a:cubicBezTo>
                  <a:cubicBezTo>
                    <a:pt x="1" y="762"/>
                    <a:pt x="188" y="950"/>
                    <a:pt x="411" y="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2"/>
          <p:cNvGrpSpPr/>
          <p:nvPr/>
        </p:nvGrpSpPr>
        <p:grpSpPr>
          <a:xfrm>
            <a:off x="600075" y="3294660"/>
            <a:ext cx="510350" cy="500466"/>
            <a:chOff x="-4199734" y="2435452"/>
            <a:chExt cx="466158" cy="457130"/>
          </a:xfrm>
        </p:grpSpPr>
        <p:sp>
          <p:nvSpPr>
            <p:cNvPr id="112" name="Google Shape;112;p2"/>
            <p:cNvSpPr/>
            <p:nvPr/>
          </p:nvSpPr>
          <p:spPr>
            <a:xfrm>
              <a:off x="-4199725" y="2435452"/>
              <a:ext cx="466149" cy="241676"/>
            </a:xfrm>
            <a:custGeom>
              <a:avLst/>
              <a:gdLst/>
              <a:ahLst/>
              <a:cxnLst/>
              <a:rect l="l" t="t" r="r" b="b"/>
              <a:pathLst>
                <a:path w="1244" h="1220" extrusionOk="0">
                  <a:moveTo>
                    <a:pt x="1" y="0"/>
                  </a:moveTo>
                  <a:lnTo>
                    <a:pt x="1" y="1219"/>
                  </a:lnTo>
                  <a:lnTo>
                    <a:pt x="1243" y="1219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-4199734" y="2677131"/>
              <a:ext cx="466158" cy="215451"/>
            </a:xfrm>
            <a:custGeom>
              <a:avLst/>
              <a:gdLst/>
              <a:ahLst/>
              <a:cxnLst/>
              <a:rect l="l" t="t" r="r" b="b"/>
              <a:pathLst>
                <a:path w="1244" h="564" extrusionOk="0">
                  <a:moveTo>
                    <a:pt x="1" y="1"/>
                  </a:moveTo>
                  <a:lnTo>
                    <a:pt x="1" y="563"/>
                  </a:lnTo>
                  <a:lnTo>
                    <a:pt x="1243" y="563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-4129279" y="2505522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1"/>
                  </a:moveTo>
                  <a:lnTo>
                    <a:pt x="0" y="36"/>
                  </a:lnTo>
                  <a:lnTo>
                    <a:pt x="868" y="36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4129279" y="2545240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0"/>
                  </a:moveTo>
                  <a:lnTo>
                    <a:pt x="0" y="35"/>
                  </a:lnTo>
                  <a:lnTo>
                    <a:pt x="868" y="35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4076818" y="2584583"/>
              <a:ext cx="220337" cy="13489"/>
            </a:xfrm>
            <a:custGeom>
              <a:avLst/>
              <a:gdLst/>
              <a:ahLst/>
              <a:cxnLst/>
              <a:rect l="l" t="t" r="r" b="b"/>
              <a:pathLst>
                <a:path w="588" h="36" extrusionOk="0">
                  <a:moveTo>
                    <a:pt x="1" y="1"/>
                  </a:moveTo>
                  <a:lnTo>
                    <a:pt x="1" y="36"/>
                  </a:lnTo>
                  <a:lnTo>
                    <a:pt x="587" y="3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-4124782" y="2734087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0"/>
                  </a:moveTo>
                  <a:lnTo>
                    <a:pt x="0" y="35"/>
                  </a:lnTo>
                  <a:lnTo>
                    <a:pt x="867" y="3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-4124782" y="2773430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1"/>
                  </a:moveTo>
                  <a:lnTo>
                    <a:pt x="0" y="36"/>
                  </a:lnTo>
                  <a:lnTo>
                    <a:pt x="867" y="36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-4124782" y="2813148"/>
              <a:ext cx="154011" cy="13489"/>
            </a:xfrm>
            <a:custGeom>
              <a:avLst/>
              <a:gdLst/>
              <a:ahLst/>
              <a:cxnLst/>
              <a:rect l="l" t="t" r="r" b="b"/>
              <a:pathLst>
                <a:path w="411" h="36" extrusionOk="0">
                  <a:moveTo>
                    <a:pt x="0" y="0"/>
                  </a:moveTo>
                  <a:lnTo>
                    <a:pt x="0" y="35"/>
                  </a:lnTo>
                  <a:lnTo>
                    <a:pt x="410" y="35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2"/>
          <p:cNvGrpSpPr/>
          <p:nvPr/>
        </p:nvGrpSpPr>
        <p:grpSpPr>
          <a:xfrm>
            <a:off x="8195359" y="3034861"/>
            <a:ext cx="351490" cy="760266"/>
            <a:chOff x="-1506991" y="2132324"/>
            <a:chExt cx="351490" cy="760266"/>
          </a:xfrm>
        </p:grpSpPr>
        <p:sp>
          <p:nvSpPr>
            <p:cNvPr id="121" name="Google Shape;121;p2"/>
            <p:cNvSpPr/>
            <p:nvPr/>
          </p:nvSpPr>
          <p:spPr>
            <a:xfrm>
              <a:off x="-1436918" y="2163049"/>
              <a:ext cx="211343" cy="57329"/>
            </a:xfrm>
            <a:custGeom>
              <a:avLst/>
              <a:gdLst/>
              <a:ahLst/>
              <a:cxnLst/>
              <a:rect l="l" t="t" r="r" b="b"/>
              <a:pathLst>
                <a:path w="564" h="153" extrusionOk="0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-1450033" y="2132324"/>
              <a:ext cx="237574" cy="48711"/>
            </a:xfrm>
            <a:custGeom>
              <a:avLst/>
              <a:gdLst/>
              <a:ahLst/>
              <a:cxnLst/>
              <a:rect l="l" t="t" r="r" b="b"/>
              <a:pathLst>
                <a:path w="634" h="130" extrusionOk="0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-1506991" y="2198270"/>
              <a:ext cx="351490" cy="694319"/>
            </a:xfrm>
            <a:custGeom>
              <a:avLst/>
              <a:gdLst/>
              <a:ahLst/>
              <a:cxnLst/>
              <a:rect l="l" t="t" r="r" b="b"/>
              <a:pathLst>
                <a:path w="938" h="1853" extrusionOk="0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-1485257" y="2360514"/>
              <a:ext cx="303525" cy="272782"/>
            </a:xfrm>
            <a:custGeom>
              <a:avLst/>
              <a:gdLst/>
              <a:ahLst/>
              <a:cxnLst/>
              <a:rect l="l" t="t" r="r" b="b"/>
              <a:pathLst>
                <a:path w="810" h="728" extrusionOk="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2"/>
          <p:cNvGrpSpPr/>
          <p:nvPr/>
        </p:nvGrpSpPr>
        <p:grpSpPr>
          <a:xfrm>
            <a:off x="7827869" y="3126255"/>
            <a:ext cx="298857" cy="675489"/>
            <a:chOff x="-3682443" y="3081530"/>
            <a:chExt cx="298857" cy="675489"/>
          </a:xfrm>
        </p:grpSpPr>
        <p:sp>
          <p:nvSpPr>
            <p:cNvPr id="126" name="Google Shape;126;p2"/>
            <p:cNvSpPr/>
            <p:nvPr/>
          </p:nvSpPr>
          <p:spPr>
            <a:xfrm>
              <a:off x="-3651378" y="3081530"/>
              <a:ext cx="236750" cy="115190"/>
            </a:xfrm>
            <a:custGeom>
              <a:avLst/>
              <a:gdLst/>
              <a:ahLst/>
              <a:cxnLst/>
              <a:rect l="l" t="t" r="r" b="b"/>
              <a:pathLst>
                <a:path w="892" h="434" extrusionOk="0">
                  <a:moveTo>
                    <a:pt x="47" y="0"/>
                  </a:moveTo>
                  <a:cubicBezTo>
                    <a:pt x="24" y="0"/>
                    <a:pt x="0" y="24"/>
                    <a:pt x="0" y="47"/>
                  </a:cubicBezTo>
                  <a:lnTo>
                    <a:pt x="0" y="387"/>
                  </a:lnTo>
                  <a:cubicBezTo>
                    <a:pt x="0" y="411"/>
                    <a:pt x="24" y="434"/>
                    <a:pt x="47" y="434"/>
                  </a:cubicBezTo>
                  <a:lnTo>
                    <a:pt x="844" y="434"/>
                  </a:lnTo>
                  <a:cubicBezTo>
                    <a:pt x="868" y="434"/>
                    <a:pt x="891" y="411"/>
                    <a:pt x="891" y="387"/>
                  </a:cubicBezTo>
                  <a:lnTo>
                    <a:pt x="891" y="47"/>
                  </a:lnTo>
                  <a:cubicBezTo>
                    <a:pt x="891" y="24"/>
                    <a:pt x="868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-3682443" y="3196729"/>
              <a:ext cx="298857" cy="560291"/>
            </a:xfrm>
            <a:custGeom>
              <a:avLst/>
              <a:gdLst/>
              <a:ahLst/>
              <a:cxnLst/>
              <a:rect l="l" t="t" r="r" b="b"/>
              <a:pathLst>
                <a:path w="1126" h="2111" extrusionOk="0">
                  <a:moveTo>
                    <a:pt x="117" y="1"/>
                  </a:moveTo>
                  <a:cubicBezTo>
                    <a:pt x="47" y="1"/>
                    <a:pt x="0" y="60"/>
                    <a:pt x="0" y="118"/>
                  </a:cubicBezTo>
                  <a:lnTo>
                    <a:pt x="0" y="1994"/>
                  </a:lnTo>
                  <a:cubicBezTo>
                    <a:pt x="0" y="2064"/>
                    <a:pt x="47" y="2111"/>
                    <a:pt x="117" y="2111"/>
                  </a:cubicBezTo>
                  <a:lnTo>
                    <a:pt x="1008" y="2111"/>
                  </a:lnTo>
                  <a:cubicBezTo>
                    <a:pt x="1078" y="2111"/>
                    <a:pt x="1125" y="2064"/>
                    <a:pt x="1125" y="1994"/>
                  </a:cubicBezTo>
                  <a:lnTo>
                    <a:pt x="1125" y="118"/>
                  </a:lnTo>
                  <a:cubicBezTo>
                    <a:pt x="1125" y="60"/>
                    <a:pt x="1078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-3648193" y="3330221"/>
              <a:ext cx="230380" cy="270989"/>
            </a:xfrm>
            <a:custGeom>
              <a:avLst/>
              <a:gdLst/>
              <a:ahLst/>
              <a:cxnLst/>
              <a:rect l="l" t="t" r="r" b="b"/>
              <a:pathLst>
                <a:path w="868" h="1021" extrusionOk="0">
                  <a:moveTo>
                    <a:pt x="0" y="1"/>
                  </a:moveTo>
                  <a:lnTo>
                    <a:pt x="0" y="1021"/>
                  </a:lnTo>
                  <a:lnTo>
                    <a:pt x="867" y="1021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2"/>
          <p:cNvSpPr txBox="1">
            <a:spLocks noGrp="1"/>
          </p:cNvSpPr>
          <p:nvPr>
            <p:ph type="ctrTitle"/>
          </p:nvPr>
        </p:nvSpPr>
        <p:spPr>
          <a:xfrm>
            <a:off x="904350" y="1557750"/>
            <a:ext cx="7335300" cy="10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0" name="Google Shape;130;p2"/>
          <p:cNvSpPr txBox="1">
            <a:spLocks noGrp="1"/>
          </p:cNvSpPr>
          <p:nvPr>
            <p:ph type="subTitle" idx="1"/>
          </p:nvPr>
        </p:nvSpPr>
        <p:spPr>
          <a:xfrm>
            <a:off x="2166050" y="2675225"/>
            <a:ext cx="48120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0" y="14100"/>
            <a:ext cx="9144000" cy="5143500"/>
          </a:xfrm>
          <a:prstGeom prst="rect">
            <a:avLst/>
          </a:prstGeom>
          <a:noFill/>
          <a:ln w="2286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"/>
          <p:cNvSpPr/>
          <p:nvPr/>
        </p:nvSpPr>
        <p:spPr>
          <a:xfrm>
            <a:off x="-118575" y="1115350"/>
            <a:ext cx="2887241" cy="121801"/>
          </a:xfrm>
          <a:custGeom>
            <a:avLst/>
            <a:gdLst/>
            <a:ahLst/>
            <a:cxnLst/>
            <a:rect l="l" t="t" r="r" b="b"/>
            <a:pathLst>
              <a:path w="23221" h="798" extrusionOk="0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34;p3"/>
          <p:cNvGrpSpPr/>
          <p:nvPr/>
        </p:nvGrpSpPr>
        <p:grpSpPr>
          <a:xfrm flipH="1">
            <a:off x="1161901" y="689213"/>
            <a:ext cx="419869" cy="414513"/>
            <a:chOff x="7618325" y="750937"/>
            <a:chExt cx="510355" cy="503845"/>
          </a:xfrm>
        </p:grpSpPr>
        <p:grpSp>
          <p:nvGrpSpPr>
            <p:cNvPr id="135" name="Google Shape;135;p3"/>
            <p:cNvGrpSpPr/>
            <p:nvPr/>
          </p:nvGrpSpPr>
          <p:grpSpPr>
            <a:xfrm>
              <a:off x="7618334" y="750937"/>
              <a:ext cx="510346" cy="500470"/>
              <a:chOff x="-4199726" y="2435452"/>
              <a:chExt cx="466155" cy="457134"/>
            </a:xfrm>
          </p:grpSpPr>
          <p:sp>
            <p:nvSpPr>
              <p:cNvPr id="136" name="Google Shape;136;p3"/>
              <p:cNvSpPr/>
              <p:nvPr/>
            </p:nvSpPr>
            <p:spPr>
              <a:xfrm>
                <a:off x="-4199725" y="2435452"/>
                <a:ext cx="466149" cy="241676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20" extrusionOk="0">
                    <a:moveTo>
                      <a:pt x="1" y="0"/>
                    </a:moveTo>
                    <a:lnTo>
                      <a:pt x="1" y="1219"/>
                    </a:lnTo>
                    <a:lnTo>
                      <a:pt x="1243" y="1219"/>
                    </a:ln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2143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-4199726" y="2681255"/>
                <a:ext cx="466155" cy="211331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564" extrusionOk="0">
                    <a:moveTo>
                      <a:pt x="1" y="1"/>
                    </a:moveTo>
                    <a:lnTo>
                      <a:pt x="1" y="563"/>
                    </a:lnTo>
                    <a:lnTo>
                      <a:pt x="1243" y="563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36" extrusionOk="0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-4124782" y="2734087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0"/>
                    </a:moveTo>
                    <a:lnTo>
                      <a:pt x="0" y="35"/>
                    </a:lnTo>
                    <a:lnTo>
                      <a:pt x="867" y="35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-4124782" y="2773430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1"/>
                    </a:moveTo>
                    <a:lnTo>
                      <a:pt x="0" y="36"/>
                    </a:lnTo>
                    <a:lnTo>
                      <a:pt x="867" y="36"/>
                    </a:lnTo>
                    <a:lnTo>
                      <a:pt x="8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-4124782" y="2813148"/>
                <a:ext cx="154011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6" extrusionOk="0">
                    <a:moveTo>
                      <a:pt x="0" y="0"/>
                    </a:moveTo>
                    <a:lnTo>
                      <a:pt x="0" y="35"/>
                    </a:lnTo>
                    <a:lnTo>
                      <a:pt x="410" y="35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144;p3"/>
            <p:cNvGrpSpPr/>
            <p:nvPr/>
          </p:nvGrpSpPr>
          <p:grpSpPr>
            <a:xfrm>
              <a:off x="7618325" y="754300"/>
              <a:ext cx="510355" cy="500483"/>
              <a:chOff x="-4199734" y="2435440"/>
              <a:chExt cx="466163" cy="457145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-4199734" y="2435440"/>
                <a:ext cx="466158" cy="245821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20" extrusionOk="0">
                    <a:moveTo>
                      <a:pt x="1" y="0"/>
                    </a:moveTo>
                    <a:lnTo>
                      <a:pt x="1" y="1219"/>
                    </a:lnTo>
                    <a:lnTo>
                      <a:pt x="1243" y="1219"/>
                    </a:ln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2143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-4199726" y="2681255"/>
                <a:ext cx="466155" cy="211331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564" extrusionOk="0">
                    <a:moveTo>
                      <a:pt x="1" y="1"/>
                    </a:moveTo>
                    <a:lnTo>
                      <a:pt x="1" y="563"/>
                    </a:lnTo>
                    <a:lnTo>
                      <a:pt x="1243" y="563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36" extrusionOk="0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-4124782" y="2734087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0"/>
                    </a:moveTo>
                    <a:lnTo>
                      <a:pt x="0" y="35"/>
                    </a:lnTo>
                    <a:lnTo>
                      <a:pt x="867" y="35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-4124782" y="2773430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1"/>
                    </a:moveTo>
                    <a:lnTo>
                      <a:pt x="0" y="36"/>
                    </a:lnTo>
                    <a:lnTo>
                      <a:pt x="867" y="36"/>
                    </a:lnTo>
                    <a:lnTo>
                      <a:pt x="8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-4124782" y="2813148"/>
                <a:ext cx="154011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6" extrusionOk="0">
                    <a:moveTo>
                      <a:pt x="0" y="0"/>
                    </a:moveTo>
                    <a:lnTo>
                      <a:pt x="0" y="35"/>
                    </a:lnTo>
                    <a:lnTo>
                      <a:pt x="410" y="35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3"/>
            <p:cNvGrpSpPr/>
            <p:nvPr/>
          </p:nvGrpSpPr>
          <p:grpSpPr>
            <a:xfrm>
              <a:off x="7695459" y="835937"/>
              <a:ext cx="356094" cy="101324"/>
              <a:chOff x="-4129279" y="2505522"/>
              <a:chExt cx="325259" cy="92550"/>
            </a:xfrm>
          </p:grpSpPr>
          <p:sp>
            <p:nvSpPr>
              <p:cNvPr id="154" name="Google Shape;154;p3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36" extrusionOk="0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" name="Google Shape;157;p3"/>
          <p:cNvGrpSpPr/>
          <p:nvPr/>
        </p:nvGrpSpPr>
        <p:grpSpPr>
          <a:xfrm flipH="1">
            <a:off x="707335" y="461185"/>
            <a:ext cx="289163" cy="646612"/>
            <a:chOff x="-3694604" y="1903759"/>
            <a:chExt cx="444046" cy="992955"/>
          </a:xfrm>
        </p:grpSpPr>
        <p:sp>
          <p:nvSpPr>
            <p:cNvPr id="158" name="Google Shape;158;p3"/>
            <p:cNvSpPr/>
            <p:nvPr/>
          </p:nvSpPr>
          <p:spPr>
            <a:xfrm>
              <a:off x="-3694604" y="1921369"/>
              <a:ext cx="417816" cy="975344"/>
            </a:xfrm>
            <a:custGeom>
              <a:avLst/>
              <a:gdLst/>
              <a:ahLst/>
              <a:cxnLst/>
              <a:rect l="l" t="t" r="r" b="b"/>
              <a:pathLst>
                <a:path w="1115" h="2603" extrusionOk="0">
                  <a:moveTo>
                    <a:pt x="423" y="235"/>
                  </a:moveTo>
                  <a:lnTo>
                    <a:pt x="130" y="599"/>
                  </a:lnTo>
                  <a:cubicBezTo>
                    <a:pt x="59" y="692"/>
                    <a:pt x="1" y="728"/>
                    <a:pt x="1" y="845"/>
                  </a:cubicBezTo>
                  <a:lnTo>
                    <a:pt x="1" y="2509"/>
                  </a:lnTo>
                  <a:cubicBezTo>
                    <a:pt x="1" y="2603"/>
                    <a:pt x="36" y="2591"/>
                    <a:pt x="130" y="2591"/>
                  </a:cubicBezTo>
                  <a:lnTo>
                    <a:pt x="997" y="2591"/>
                  </a:lnTo>
                  <a:cubicBezTo>
                    <a:pt x="1091" y="2591"/>
                    <a:pt x="1114" y="2603"/>
                    <a:pt x="1114" y="2509"/>
                  </a:cubicBezTo>
                  <a:lnTo>
                    <a:pt x="1114" y="845"/>
                  </a:lnTo>
                  <a:cubicBezTo>
                    <a:pt x="1114" y="728"/>
                    <a:pt x="1067" y="692"/>
                    <a:pt x="997" y="599"/>
                  </a:cubicBezTo>
                  <a:lnTo>
                    <a:pt x="704" y="235"/>
                  </a:lnTo>
                  <a:lnTo>
                    <a:pt x="692" y="1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rgbClr val="92D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3694604" y="1952094"/>
              <a:ext cx="303525" cy="944619"/>
            </a:xfrm>
            <a:custGeom>
              <a:avLst/>
              <a:gdLst/>
              <a:ahLst/>
              <a:cxnLst/>
              <a:rect l="l" t="t" r="r" b="b"/>
              <a:pathLst>
                <a:path w="810" h="2521" extrusionOk="0">
                  <a:moveTo>
                    <a:pt x="423" y="153"/>
                  </a:moveTo>
                  <a:lnTo>
                    <a:pt x="130" y="517"/>
                  </a:lnTo>
                  <a:cubicBezTo>
                    <a:pt x="59" y="610"/>
                    <a:pt x="1" y="646"/>
                    <a:pt x="1" y="763"/>
                  </a:cubicBezTo>
                  <a:lnTo>
                    <a:pt x="1" y="2427"/>
                  </a:lnTo>
                  <a:cubicBezTo>
                    <a:pt x="1" y="2521"/>
                    <a:pt x="36" y="2509"/>
                    <a:pt x="130" y="2509"/>
                  </a:cubicBezTo>
                  <a:lnTo>
                    <a:pt x="810" y="2509"/>
                  </a:lnTo>
                  <a:lnTo>
                    <a:pt x="810" y="634"/>
                  </a:lnTo>
                  <a:cubicBezTo>
                    <a:pt x="810" y="528"/>
                    <a:pt x="763" y="435"/>
                    <a:pt x="692" y="36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-3549588" y="1903759"/>
              <a:ext cx="119162" cy="92926"/>
            </a:xfrm>
            <a:custGeom>
              <a:avLst/>
              <a:gdLst/>
              <a:ahLst/>
              <a:cxnLst/>
              <a:rect l="l" t="t" r="r" b="b"/>
              <a:pathLst>
                <a:path w="318" h="248" extrusionOk="0">
                  <a:moveTo>
                    <a:pt x="1" y="1"/>
                  </a:moveTo>
                  <a:lnTo>
                    <a:pt x="1" y="247"/>
                  </a:lnTo>
                  <a:lnTo>
                    <a:pt x="317" y="247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-3667999" y="2277331"/>
              <a:ext cx="417441" cy="417416"/>
            </a:xfrm>
            <a:custGeom>
              <a:avLst/>
              <a:gdLst/>
              <a:ahLst/>
              <a:cxnLst/>
              <a:rect l="l" t="t" r="r" b="b"/>
              <a:pathLst>
                <a:path w="1114" h="1114" extrusionOk="0">
                  <a:moveTo>
                    <a:pt x="481" y="1114"/>
                  </a:moveTo>
                  <a:cubicBezTo>
                    <a:pt x="903" y="1114"/>
                    <a:pt x="1114" y="598"/>
                    <a:pt x="821" y="305"/>
                  </a:cubicBezTo>
                  <a:cubicBezTo>
                    <a:pt x="516" y="0"/>
                    <a:pt x="0" y="211"/>
                    <a:pt x="0" y="633"/>
                  </a:cubicBezTo>
                  <a:cubicBezTo>
                    <a:pt x="0" y="903"/>
                    <a:pt x="211" y="1114"/>
                    <a:pt x="481" y="1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3"/>
          <p:cNvSpPr/>
          <p:nvPr/>
        </p:nvSpPr>
        <p:spPr>
          <a:xfrm>
            <a:off x="6366831" y="1113675"/>
            <a:ext cx="2887241" cy="121801"/>
          </a:xfrm>
          <a:custGeom>
            <a:avLst/>
            <a:gdLst/>
            <a:ahLst/>
            <a:cxnLst/>
            <a:rect l="l" t="t" r="r" b="b"/>
            <a:pathLst>
              <a:path w="23221" h="798" extrusionOk="0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3"/>
          <p:cNvGrpSpPr/>
          <p:nvPr/>
        </p:nvGrpSpPr>
        <p:grpSpPr>
          <a:xfrm>
            <a:off x="7563250" y="754497"/>
            <a:ext cx="872507" cy="359165"/>
            <a:chOff x="-6009307" y="2159494"/>
            <a:chExt cx="1013600" cy="417295"/>
          </a:xfrm>
        </p:grpSpPr>
        <p:sp>
          <p:nvSpPr>
            <p:cNvPr id="164" name="Google Shape;164;p3"/>
            <p:cNvSpPr/>
            <p:nvPr/>
          </p:nvSpPr>
          <p:spPr>
            <a:xfrm>
              <a:off x="-6009307" y="2159494"/>
              <a:ext cx="1013600" cy="417295"/>
            </a:xfrm>
            <a:custGeom>
              <a:avLst/>
              <a:gdLst/>
              <a:ahLst/>
              <a:cxnLst/>
              <a:rect l="l" t="t" r="r" b="b"/>
              <a:pathLst>
                <a:path w="3845" h="1583" extrusionOk="0">
                  <a:moveTo>
                    <a:pt x="0" y="0"/>
                  </a:moveTo>
                  <a:lnTo>
                    <a:pt x="0" y="1582"/>
                  </a:lnTo>
                  <a:lnTo>
                    <a:pt x="3845" y="1582"/>
                  </a:lnTo>
                  <a:lnTo>
                    <a:pt x="38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-6009307" y="2159494"/>
              <a:ext cx="645857" cy="417295"/>
            </a:xfrm>
            <a:custGeom>
              <a:avLst/>
              <a:gdLst/>
              <a:ahLst/>
              <a:cxnLst/>
              <a:rect l="l" t="t" r="r" b="b"/>
              <a:pathLst>
                <a:path w="2450" h="1583" extrusionOk="0">
                  <a:moveTo>
                    <a:pt x="0" y="0"/>
                  </a:moveTo>
                  <a:lnTo>
                    <a:pt x="0" y="1582"/>
                  </a:lnTo>
                  <a:lnTo>
                    <a:pt x="2450" y="1582"/>
                  </a:lnTo>
                  <a:lnTo>
                    <a:pt x="2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-5941296" y="2273637"/>
              <a:ext cx="510095" cy="55885"/>
            </a:xfrm>
            <a:custGeom>
              <a:avLst/>
              <a:gdLst/>
              <a:ahLst/>
              <a:cxnLst/>
              <a:rect l="l" t="t" r="r" b="b"/>
              <a:pathLst>
                <a:path w="1935" h="212" extrusionOk="0">
                  <a:moveTo>
                    <a:pt x="0" y="1"/>
                  </a:moveTo>
                  <a:lnTo>
                    <a:pt x="0" y="212"/>
                  </a:lnTo>
                  <a:lnTo>
                    <a:pt x="1934" y="212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-5854831" y="2388043"/>
              <a:ext cx="336900" cy="25043"/>
            </a:xfrm>
            <a:custGeom>
              <a:avLst/>
              <a:gdLst/>
              <a:ahLst/>
              <a:cxnLst/>
              <a:rect l="l" t="t" r="r" b="b"/>
              <a:pathLst>
                <a:path w="1278" h="95" extrusionOk="0">
                  <a:moveTo>
                    <a:pt x="0" y="0"/>
                  </a:moveTo>
                  <a:lnTo>
                    <a:pt x="0" y="94"/>
                  </a:lnTo>
                  <a:lnTo>
                    <a:pt x="1278" y="94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-5854831" y="2437337"/>
              <a:ext cx="336900" cy="25043"/>
            </a:xfrm>
            <a:custGeom>
              <a:avLst/>
              <a:gdLst/>
              <a:ahLst/>
              <a:cxnLst/>
              <a:rect l="l" t="t" r="r" b="b"/>
              <a:pathLst>
                <a:path w="1278" h="95" extrusionOk="0">
                  <a:moveTo>
                    <a:pt x="0" y="1"/>
                  </a:moveTo>
                  <a:lnTo>
                    <a:pt x="0" y="95"/>
                  </a:lnTo>
                  <a:lnTo>
                    <a:pt x="1278" y="95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3"/>
          <p:cNvSpPr txBox="1">
            <a:spLocks noGrp="1"/>
          </p:cNvSpPr>
          <p:nvPr>
            <p:ph type="title"/>
          </p:nvPr>
        </p:nvSpPr>
        <p:spPr>
          <a:xfrm>
            <a:off x="3973075" y="1848513"/>
            <a:ext cx="3154200" cy="7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3"/>
          <p:cNvSpPr txBox="1">
            <a:spLocks noGrp="1"/>
          </p:cNvSpPr>
          <p:nvPr>
            <p:ph type="title" idx="2" hasCustomPrompt="1"/>
          </p:nvPr>
        </p:nvSpPr>
        <p:spPr>
          <a:xfrm>
            <a:off x="2016738" y="1698042"/>
            <a:ext cx="1956300" cy="13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1" name="Google Shape;171;p3"/>
          <p:cNvSpPr txBox="1">
            <a:spLocks noGrp="1"/>
          </p:cNvSpPr>
          <p:nvPr>
            <p:ph type="subTitle" idx="1"/>
          </p:nvPr>
        </p:nvSpPr>
        <p:spPr>
          <a:xfrm>
            <a:off x="3973038" y="2566762"/>
            <a:ext cx="3154200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/>
          <p:nvPr/>
        </p:nvSpPr>
        <p:spPr>
          <a:xfrm>
            <a:off x="0" y="14100"/>
            <a:ext cx="9144000" cy="5143500"/>
          </a:xfrm>
          <a:prstGeom prst="rect">
            <a:avLst/>
          </a:prstGeom>
          <a:noFill/>
          <a:ln w="2286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"/>
          <p:cNvSpPr txBox="1">
            <a:spLocks noGrp="1"/>
          </p:cNvSpPr>
          <p:nvPr>
            <p:ph type="title"/>
          </p:nvPr>
        </p:nvSpPr>
        <p:spPr>
          <a:xfrm>
            <a:off x="707325" y="454550"/>
            <a:ext cx="7729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4"/>
          <p:cNvSpPr txBox="1">
            <a:spLocks noGrp="1"/>
          </p:cNvSpPr>
          <p:nvPr>
            <p:ph type="body" idx="1"/>
          </p:nvPr>
        </p:nvSpPr>
        <p:spPr>
          <a:xfrm>
            <a:off x="707325" y="1165800"/>
            <a:ext cx="7729200" cy="3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3"/>
          <p:cNvSpPr/>
          <p:nvPr/>
        </p:nvSpPr>
        <p:spPr>
          <a:xfrm>
            <a:off x="0" y="14100"/>
            <a:ext cx="9144000" cy="5143500"/>
          </a:xfrm>
          <a:prstGeom prst="rect">
            <a:avLst/>
          </a:prstGeom>
          <a:noFill/>
          <a:ln w="2286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3">
            <a:hlinkClick r:id="rId2" action="ppaction://hlinksldjump"/>
          </p:cNvPr>
          <p:cNvSpPr txBox="1">
            <a:spLocks noGrp="1"/>
          </p:cNvSpPr>
          <p:nvPr>
            <p:ph type="title" hasCustomPrompt="1"/>
          </p:nvPr>
        </p:nvSpPr>
        <p:spPr>
          <a:xfrm flipH="1">
            <a:off x="894350" y="883538"/>
            <a:ext cx="14187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13"/>
          <p:cNvSpPr txBox="1">
            <a:spLocks noGrp="1"/>
          </p:cNvSpPr>
          <p:nvPr>
            <p:ph type="subTitle" idx="1"/>
          </p:nvPr>
        </p:nvSpPr>
        <p:spPr>
          <a:xfrm>
            <a:off x="835650" y="1970388"/>
            <a:ext cx="15363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3">
            <a:hlinkClick r:id="rId2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669600" y="1512888"/>
            <a:ext cx="18684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5" name="Google Shape;375;p13">
            <a:hlinkClick r:id="rId3" action="ppaction://hlinksldjump"/>
          </p:cNvPr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73150" y="883538"/>
            <a:ext cx="14187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6" name="Google Shape;376;p13"/>
          <p:cNvSpPr txBox="1">
            <a:spLocks noGrp="1"/>
          </p:cNvSpPr>
          <p:nvPr>
            <p:ph type="subTitle" idx="4"/>
          </p:nvPr>
        </p:nvSpPr>
        <p:spPr>
          <a:xfrm>
            <a:off x="2814450" y="1970388"/>
            <a:ext cx="15363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1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648325" y="1512888"/>
            <a:ext cx="18684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13">
            <a:hlinkClick r:id="rId4" action="ppaction://hlinksldjump"/>
          </p:cNvPr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851950" y="2132413"/>
            <a:ext cx="14187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13"/>
          <p:cNvSpPr txBox="1">
            <a:spLocks noGrp="1"/>
          </p:cNvSpPr>
          <p:nvPr>
            <p:ph type="subTitle" idx="7"/>
          </p:nvPr>
        </p:nvSpPr>
        <p:spPr>
          <a:xfrm>
            <a:off x="4793250" y="3219263"/>
            <a:ext cx="15363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13">
            <a:hlinkClick r:id="rId4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4627200" y="2761763"/>
            <a:ext cx="18684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13">
            <a:hlinkClick r:id="rId5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6830750" y="2132413"/>
            <a:ext cx="14187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2" name="Google Shape;382;p13"/>
          <p:cNvSpPr txBox="1">
            <a:spLocks noGrp="1"/>
          </p:cNvSpPr>
          <p:nvPr>
            <p:ph type="subTitle" idx="13"/>
          </p:nvPr>
        </p:nvSpPr>
        <p:spPr>
          <a:xfrm>
            <a:off x="6772050" y="3219263"/>
            <a:ext cx="15363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13">
            <a:hlinkClick r:id="rId5" action="ppaction://hlinksldjump"/>
          </p:cNvPr>
          <p:cNvSpPr txBox="1">
            <a:spLocks noGrp="1"/>
          </p:cNvSpPr>
          <p:nvPr>
            <p:ph type="subTitle" idx="14"/>
          </p:nvPr>
        </p:nvSpPr>
        <p:spPr>
          <a:xfrm>
            <a:off x="6606000" y="2761763"/>
            <a:ext cx="18684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13"/>
          <p:cNvSpPr/>
          <p:nvPr/>
        </p:nvSpPr>
        <p:spPr>
          <a:xfrm>
            <a:off x="4684155" y="960688"/>
            <a:ext cx="4350803" cy="121801"/>
          </a:xfrm>
          <a:custGeom>
            <a:avLst/>
            <a:gdLst/>
            <a:ahLst/>
            <a:cxnLst/>
            <a:rect l="l" t="t" r="r" b="b"/>
            <a:pathLst>
              <a:path w="23221" h="798" extrusionOk="0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3"/>
          <p:cNvGrpSpPr/>
          <p:nvPr/>
        </p:nvGrpSpPr>
        <p:grpSpPr>
          <a:xfrm>
            <a:off x="5898739" y="668217"/>
            <a:ext cx="532422" cy="292487"/>
            <a:chOff x="-2571948" y="3464254"/>
            <a:chExt cx="532422" cy="292487"/>
          </a:xfrm>
        </p:grpSpPr>
        <p:sp>
          <p:nvSpPr>
            <p:cNvPr id="386" name="Google Shape;386;p13"/>
            <p:cNvSpPr/>
            <p:nvPr/>
          </p:nvSpPr>
          <p:spPr>
            <a:xfrm>
              <a:off x="-2556289" y="3504597"/>
              <a:ext cx="497919" cy="252144"/>
            </a:xfrm>
            <a:custGeom>
              <a:avLst/>
              <a:gdLst/>
              <a:ahLst/>
              <a:cxnLst/>
              <a:rect l="l" t="t" r="r" b="b"/>
              <a:pathLst>
                <a:path w="1876" h="950" extrusionOk="0">
                  <a:moveTo>
                    <a:pt x="0" y="0"/>
                  </a:moveTo>
                  <a:lnTo>
                    <a:pt x="1876" y="0"/>
                  </a:lnTo>
                  <a:lnTo>
                    <a:pt x="1876" y="575"/>
                  </a:lnTo>
                  <a:cubicBezTo>
                    <a:pt x="1876" y="786"/>
                    <a:pt x="1712" y="950"/>
                    <a:pt x="1501" y="950"/>
                  </a:cubicBezTo>
                  <a:lnTo>
                    <a:pt x="375" y="950"/>
                  </a:lnTo>
                  <a:cubicBezTo>
                    <a:pt x="164" y="950"/>
                    <a:pt x="0" y="786"/>
                    <a:pt x="0" y="5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-2571948" y="3464254"/>
              <a:ext cx="532422" cy="84137"/>
            </a:xfrm>
            <a:custGeom>
              <a:avLst/>
              <a:gdLst/>
              <a:ahLst/>
              <a:cxnLst/>
              <a:rect l="l" t="t" r="r" b="b"/>
              <a:pathLst>
                <a:path w="2006" h="317" extrusionOk="0">
                  <a:moveTo>
                    <a:pt x="1" y="0"/>
                  </a:moveTo>
                  <a:lnTo>
                    <a:pt x="1" y="316"/>
                  </a:lnTo>
                  <a:lnTo>
                    <a:pt x="2005" y="3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3"/>
            <p:cNvSpPr/>
            <p:nvPr/>
          </p:nvSpPr>
          <p:spPr>
            <a:xfrm>
              <a:off x="-2478523" y="3569888"/>
              <a:ext cx="342385" cy="102981"/>
            </a:xfrm>
            <a:custGeom>
              <a:avLst/>
              <a:gdLst/>
              <a:ahLst/>
              <a:cxnLst/>
              <a:rect l="l" t="t" r="r" b="b"/>
              <a:pathLst>
                <a:path w="1290" h="388" extrusionOk="0">
                  <a:moveTo>
                    <a:pt x="0" y="1"/>
                  </a:moveTo>
                  <a:lnTo>
                    <a:pt x="0" y="387"/>
                  </a:lnTo>
                  <a:lnTo>
                    <a:pt x="1290" y="387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13"/>
          <p:cNvGrpSpPr/>
          <p:nvPr/>
        </p:nvGrpSpPr>
        <p:grpSpPr>
          <a:xfrm>
            <a:off x="5279700" y="460225"/>
            <a:ext cx="511813" cy="500475"/>
            <a:chOff x="-4199734" y="2435440"/>
            <a:chExt cx="467494" cy="457138"/>
          </a:xfrm>
        </p:grpSpPr>
        <p:sp>
          <p:nvSpPr>
            <p:cNvPr id="390" name="Google Shape;390;p13"/>
            <p:cNvSpPr/>
            <p:nvPr/>
          </p:nvSpPr>
          <p:spPr>
            <a:xfrm>
              <a:off x="-4199734" y="2435440"/>
              <a:ext cx="466158" cy="245821"/>
            </a:xfrm>
            <a:custGeom>
              <a:avLst/>
              <a:gdLst/>
              <a:ahLst/>
              <a:cxnLst/>
              <a:rect l="l" t="t" r="r" b="b"/>
              <a:pathLst>
                <a:path w="1244" h="1220" extrusionOk="0">
                  <a:moveTo>
                    <a:pt x="1" y="0"/>
                  </a:moveTo>
                  <a:lnTo>
                    <a:pt x="1" y="1219"/>
                  </a:lnTo>
                  <a:lnTo>
                    <a:pt x="1243" y="1219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3"/>
            <p:cNvSpPr/>
            <p:nvPr/>
          </p:nvSpPr>
          <p:spPr>
            <a:xfrm>
              <a:off x="-4199723" y="2681262"/>
              <a:ext cx="467483" cy="211317"/>
            </a:xfrm>
            <a:custGeom>
              <a:avLst/>
              <a:gdLst/>
              <a:ahLst/>
              <a:cxnLst/>
              <a:rect l="l" t="t" r="r" b="b"/>
              <a:pathLst>
                <a:path w="1244" h="564" extrusionOk="0">
                  <a:moveTo>
                    <a:pt x="1" y="1"/>
                  </a:moveTo>
                  <a:lnTo>
                    <a:pt x="1" y="563"/>
                  </a:lnTo>
                  <a:lnTo>
                    <a:pt x="1243" y="563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-4129279" y="2505522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1"/>
                  </a:moveTo>
                  <a:lnTo>
                    <a:pt x="0" y="36"/>
                  </a:lnTo>
                  <a:lnTo>
                    <a:pt x="868" y="36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-4129279" y="2545240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0"/>
                  </a:moveTo>
                  <a:lnTo>
                    <a:pt x="0" y="35"/>
                  </a:lnTo>
                  <a:lnTo>
                    <a:pt x="868" y="35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-4076818" y="2584583"/>
              <a:ext cx="220337" cy="13489"/>
            </a:xfrm>
            <a:custGeom>
              <a:avLst/>
              <a:gdLst/>
              <a:ahLst/>
              <a:cxnLst/>
              <a:rect l="l" t="t" r="r" b="b"/>
              <a:pathLst>
                <a:path w="588" h="36" extrusionOk="0">
                  <a:moveTo>
                    <a:pt x="1" y="1"/>
                  </a:moveTo>
                  <a:lnTo>
                    <a:pt x="1" y="36"/>
                  </a:lnTo>
                  <a:lnTo>
                    <a:pt x="587" y="3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-4124782" y="2734087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0"/>
                  </a:moveTo>
                  <a:lnTo>
                    <a:pt x="0" y="35"/>
                  </a:lnTo>
                  <a:lnTo>
                    <a:pt x="867" y="3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-4124782" y="2773430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1"/>
                  </a:moveTo>
                  <a:lnTo>
                    <a:pt x="0" y="36"/>
                  </a:lnTo>
                  <a:lnTo>
                    <a:pt x="867" y="36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-4124782" y="2813148"/>
              <a:ext cx="154011" cy="13489"/>
            </a:xfrm>
            <a:custGeom>
              <a:avLst/>
              <a:gdLst/>
              <a:ahLst/>
              <a:cxnLst/>
              <a:rect l="l" t="t" r="r" b="b"/>
              <a:pathLst>
                <a:path w="411" h="36" extrusionOk="0">
                  <a:moveTo>
                    <a:pt x="0" y="0"/>
                  </a:moveTo>
                  <a:lnTo>
                    <a:pt x="0" y="35"/>
                  </a:lnTo>
                  <a:lnTo>
                    <a:pt x="410" y="35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4"/>
          <p:cNvSpPr/>
          <p:nvPr/>
        </p:nvSpPr>
        <p:spPr>
          <a:xfrm>
            <a:off x="0" y="14100"/>
            <a:ext cx="9144000" cy="5143500"/>
          </a:xfrm>
          <a:prstGeom prst="rect">
            <a:avLst/>
          </a:prstGeom>
          <a:noFill/>
          <a:ln w="2286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4"/>
          <p:cNvSpPr txBox="1">
            <a:spLocks noGrp="1"/>
          </p:cNvSpPr>
          <p:nvPr>
            <p:ph type="title"/>
          </p:nvPr>
        </p:nvSpPr>
        <p:spPr>
          <a:xfrm>
            <a:off x="1552228" y="3751050"/>
            <a:ext cx="6039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1" name="Google Shape;401;p14"/>
          <p:cNvSpPr txBox="1">
            <a:spLocks noGrp="1"/>
          </p:cNvSpPr>
          <p:nvPr>
            <p:ph type="subTitle" idx="1"/>
          </p:nvPr>
        </p:nvSpPr>
        <p:spPr>
          <a:xfrm>
            <a:off x="1200200" y="2074650"/>
            <a:ext cx="6743700" cy="1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2" name="Google Shape;402;p14"/>
          <p:cNvSpPr/>
          <p:nvPr/>
        </p:nvSpPr>
        <p:spPr>
          <a:xfrm>
            <a:off x="-16" y="1126188"/>
            <a:ext cx="9144023" cy="121825"/>
          </a:xfrm>
          <a:custGeom>
            <a:avLst/>
            <a:gdLst/>
            <a:ahLst/>
            <a:cxnLst/>
            <a:rect l="l" t="t" r="r" b="b"/>
            <a:pathLst>
              <a:path w="23221" h="798" extrusionOk="0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14"/>
          <p:cNvGrpSpPr/>
          <p:nvPr/>
        </p:nvGrpSpPr>
        <p:grpSpPr>
          <a:xfrm>
            <a:off x="699775" y="626522"/>
            <a:ext cx="510350" cy="500466"/>
            <a:chOff x="-4199734" y="2435452"/>
            <a:chExt cx="466158" cy="457130"/>
          </a:xfrm>
        </p:grpSpPr>
        <p:sp>
          <p:nvSpPr>
            <p:cNvPr id="404" name="Google Shape;404;p14"/>
            <p:cNvSpPr/>
            <p:nvPr/>
          </p:nvSpPr>
          <p:spPr>
            <a:xfrm>
              <a:off x="-4199725" y="2435452"/>
              <a:ext cx="466149" cy="241676"/>
            </a:xfrm>
            <a:custGeom>
              <a:avLst/>
              <a:gdLst/>
              <a:ahLst/>
              <a:cxnLst/>
              <a:rect l="l" t="t" r="r" b="b"/>
              <a:pathLst>
                <a:path w="1244" h="1220" extrusionOk="0">
                  <a:moveTo>
                    <a:pt x="1" y="0"/>
                  </a:moveTo>
                  <a:lnTo>
                    <a:pt x="1" y="1219"/>
                  </a:lnTo>
                  <a:lnTo>
                    <a:pt x="1243" y="1219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-4199734" y="2677131"/>
              <a:ext cx="466158" cy="215451"/>
            </a:xfrm>
            <a:custGeom>
              <a:avLst/>
              <a:gdLst/>
              <a:ahLst/>
              <a:cxnLst/>
              <a:rect l="l" t="t" r="r" b="b"/>
              <a:pathLst>
                <a:path w="1244" h="564" extrusionOk="0">
                  <a:moveTo>
                    <a:pt x="1" y="1"/>
                  </a:moveTo>
                  <a:lnTo>
                    <a:pt x="1" y="563"/>
                  </a:lnTo>
                  <a:lnTo>
                    <a:pt x="1243" y="563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-4129279" y="2505522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1"/>
                  </a:moveTo>
                  <a:lnTo>
                    <a:pt x="0" y="36"/>
                  </a:lnTo>
                  <a:lnTo>
                    <a:pt x="868" y="36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-4129279" y="2545240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0"/>
                  </a:moveTo>
                  <a:lnTo>
                    <a:pt x="0" y="35"/>
                  </a:lnTo>
                  <a:lnTo>
                    <a:pt x="868" y="35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-4076818" y="2584583"/>
              <a:ext cx="220337" cy="13489"/>
            </a:xfrm>
            <a:custGeom>
              <a:avLst/>
              <a:gdLst/>
              <a:ahLst/>
              <a:cxnLst/>
              <a:rect l="l" t="t" r="r" b="b"/>
              <a:pathLst>
                <a:path w="588" h="36" extrusionOk="0">
                  <a:moveTo>
                    <a:pt x="1" y="1"/>
                  </a:moveTo>
                  <a:lnTo>
                    <a:pt x="1" y="36"/>
                  </a:lnTo>
                  <a:lnTo>
                    <a:pt x="587" y="3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-4124782" y="2734087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0"/>
                  </a:moveTo>
                  <a:lnTo>
                    <a:pt x="0" y="35"/>
                  </a:lnTo>
                  <a:lnTo>
                    <a:pt x="867" y="3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-4124782" y="2773430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1"/>
                  </a:moveTo>
                  <a:lnTo>
                    <a:pt x="0" y="36"/>
                  </a:lnTo>
                  <a:lnTo>
                    <a:pt x="867" y="36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-4124782" y="2813148"/>
              <a:ext cx="154011" cy="13489"/>
            </a:xfrm>
            <a:custGeom>
              <a:avLst/>
              <a:gdLst/>
              <a:ahLst/>
              <a:cxnLst/>
              <a:rect l="l" t="t" r="r" b="b"/>
              <a:pathLst>
                <a:path w="411" h="36" extrusionOk="0">
                  <a:moveTo>
                    <a:pt x="0" y="0"/>
                  </a:moveTo>
                  <a:lnTo>
                    <a:pt x="0" y="35"/>
                  </a:lnTo>
                  <a:lnTo>
                    <a:pt x="410" y="35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14"/>
          <p:cNvGrpSpPr/>
          <p:nvPr/>
        </p:nvGrpSpPr>
        <p:grpSpPr>
          <a:xfrm>
            <a:off x="8085184" y="366724"/>
            <a:ext cx="351490" cy="760266"/>
            <a:chOff x="-1506991" y="2132324"/>
            <a:chExt cx="351490" cy="760266"/>
          </a:xfrm>
        </p:grpSpPr>
        <p:sp>
          <p:nvSpPr>
            <p:cNvPr id="413" name="Google Shape;413;p14"/>
            <p:cNvSpPr/>
            <p:nvPr/>
          </p:nvSpPr>
          <p:spPr>
            <a:xfrm>
              <a:off x="-1436918" y="2163049"/>
              <a:ext cx="211343" cy="57329"/>
            </a:xfrm>
            <a:custGeom>
              <a:avLst/>
              <a:gdLst/>
              <a:ahLst/>
              <a:cxnLst/>
              <a:rect l="l" t="t" r="r" b="b"/>
              <a:pathLst>
                <a:path w="564" h="153" extrusionOk="0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-1450033" y="2132324"/>
              <a:ext cx="237574" cy="48711"/>
            </a:xfrm>
            <a:custGeom>
              <a:avLst/>
              <a:gdLst/>
              <a:ahLst/>
              <a:cxnLst/>
              <a:rect l="l" t="t" r="r" b="b"/>
              <a:pathLst>
                <a:path w="634" h="130" extrusionOk="0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-1506991" y="2198270"/>
              <a:ext cx="351490" cy="694319"/>
            </a:xfrm>
            <a:custGeom>
              <a:avLst/>
              <a:gdLst/>
              <a:ahLst/>
              <a:cxnLst/>
              <a:rect l="l" t="t" r="r" b="b"/>
              <a:pathLst>
                <a:path w="938" h="1853" extrusionOk="0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-1485257" y="2360514"/>
              <a:ext cx="303525" cy="272782"/>
            </a:xfrm>
            <a:custGeom>
              <a:avLst/>
              <a:gdLst/>
              <a:ahLst/>
              <a:cxnLst/>
              <a:rect l="l" t="t" r="r" b="b"/>
              <a:pathLst>
                <a:path w="810" h="728" extrusionOk="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14"/>
          <p:cNvGrpSpPr/>
          <p:nvPr/>
        </p:nvGrpSpPr>
        <p:grpSpPr>
          <a:xfrm>
            <a:off x="7652719" y="451793"/>
            <a:ext cx="298857" cy="675214"/>
            <a:chOff x="-3682431" y="3081530"/>
            <a:chExt cx="298857" cy="675214"/>
          </a:xfrm>
        </p:grpSpPr>
        <p:sp>
          <p:nvSpPr>
            <p:cNvPr id="418" name="Google Shape;418;p14"/>
            <p:cNvSpPr/>
            <p:nvPr/>
          </p:nvSpPr>
          <p:spPr>
            <a:xfrm>
              <a:off x="-3651378" y="3081530"/>
              <a:ext cx="236750" cy="115190"/>
            </a:xfrm>
            <a:custGeom>
              <a:avLst/>
              <a:gdLst/>
              <a:ahLst/>
              <a:cxnLst/>
              <a:rect l="l" t="t" r="r" b="b"/>
              <a:pathLst>
                <a:path w="892" h="434" extrusionOk="0">
                  <a:moveTo>
                    <a:pt x="47" y="0"/>
                  </a:moveTo>
                  <a:cubicBezTo>
                    <a:pt x="24" y="0"/>
                    <a:pt x="0" y="24"/>
                    <a:pt x="0" y="47"/>
                  </a:cubicBezTo>
                  <a:lnTo>
                    <a:pt x="0" y="387"/>
                  </a:lnTo>
                  <a:cubicBezTo>
                    <a:pt x="0" y="411"/>
                    <a:pt x="24" y="434"/>
                    <a:pt x="47" y="434"/>
                  </a:cubicBezTo>
                  <a:lnTo>
                    <a:pt x="844" y="434"/>
                  </a:lnTo>
                  <a:cubicBezTo>
                    <a:pt x="868" y="434"/>
                    <a:pt x="891" y="411"/>
                    <a:pt x="891" y="387"/>
                  </a:cubicBezTo>
                  <a:lnTo>
                    <a:pt x="891" y="47"/>
                  </a:lnTo>
                  <a:cubicBezTo>
                    <a:pt x="891" y="24"/>
                    <a:pt x="868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-3682431" y="3196454"/>
              <a:ext cx="298857" cy="560291"/>
            </a:xfrm>
            <a:custGeom>
              <a:avLst/>
              <a:gdLst/>
              <a:ahLst/>
              <a:cxnLst/>
              <a:rect l="l" t="t" r="r" b="b"/>
              <a:pathLst>
                <a:path w="1126" h="2111" extrusionOk="0">
                  <a:moveTo>
                    <a:pt x="117" y="1"/>
                  </a:moveTo>
                  <a:cubicBezTo>
                    <a:pt x="47" y="1"/>
                    <a:pt x="0" y="60"/>
                    <a:pt x="0" y="118"/>
                  </a:cubicBezTo>
                  <a:lnTo>
                    <a:pt x="0" y="1994"/>
                  </a:lnTo>
                  <a:cubicBezTo>
                    <a:pt x="0" y="2064"/>
                    <a:pt x="47" y="2111"/>
                    <a:pt x="117" y="2111"/>
                  </a:cubicBezTo>
                  <a:lnTo>
                    <a:pt x="1008" y="2111"/>
                  </a:lnTo>
                  <a:cubicBezTo>
                    <a:pt x="1078" y="2111"/>
                    <a:pt x="1125" y="2064"/>
                    <a:pt x="1125" y="1994"/>
                  </a:cubicBezTo>
                  <a:lnTo>
                    <a:pt x="1125" y="118"/>
                  </a:lnTo>
                  <a:cubicBezTo>
                    <a:pt x="1125" y="60"/>
                    <a:pt x="1078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-3648193" y="3330221"/>
              <a:ext cx="230380" cy="270989"/>
            </a:xfrm>
            <a:custGeom>
              <a:avLst/>
              <a:gdLst/>
              <a:ahLst/>
              <a:cxnLst/>
              <a:rect l="l" t="t" r="r" b="b"/>
              <a:pathLst>
                <a:path w="868" h="1021" extrusionOk="0">
                  <a:moveTo>
                    <a:pt x="0" y="1"/>
                  </a:moveTo>
                  <a:lnTo>
                    <a:pt x="0" y="1021"/>
                  </a:lnTo>
                  <a:lnTo>
                    <a:pt x="867" y="1021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14"/>
          <p:cNvGrpSpPr/>
          <p:nvPr/>
        </p:nvGrpSpPr>
        <p:grpSpPr>
          <a:xfrm>
            <a:off x="1503339" y="834517"/>
            <a:ext cx="532422" cy="292487"/>
            <a:chOff x="-2571948" y="3464254"/>
            <a:chExt cx="532422" cy="292487"/>
          </a:xfrm>
        </p:grpSpPr>
        <p:sp>
          <p:nvSpPr>
            <p:cNvPr id="422" name="Google Shape;422;p14"/>
            <p:cNvSpPr/>
            <p:nvPr/>
          </p:nvSpPr>
          <p:spPr>
            <a:xfrm>
              <a:off x="-2556289" y="3504597"/>
              <a:ext cx="497919" cy="252144"/>
            </a:xfrm>
            <a:custGeom>
              <a:avLst/>
              <a:gdLst/>
              <a:ahLst/>
              <a:cxnLst/>
              <a:rect l="l" t="t" r="r" b="b"/>
              <a:pathLst>
                <a:path w="1876" h="950" extrusionOk="0">
                  <a:moveTo>
                    <a:pt x="0" y="0"/>
                  </a:moveTo>
                  <a:lnTo>
                    <a:pt x="1876" y="0"/>
                  </a:lnTo>
                  <a:lnTo>
                    <a:pt x="1876" y="575"/>
                  </a:lnTo>
                  <a:cubicBezTo>
                    <a:pt x="1876" y="786"/>
                    <a:pt x="1712" y="950"/>
                    <a:pt x="1501" y="950"/>
                  </a:cubicBezTo>
                  <a:lnTo>
                    <a:pt x="375" y="950"/>
                  </a:lnTo>
                  <a:cubicBezTo>
                    <a:pt x="164" y="950"/>
                    <a:pt x="0" y="786"/>
                    <a:pt x="0" y="5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-2571948" y="3464254"/>
              <a:ext cx="532422" cy="84137"/>
            </a:xfrm>
            <a:custGeom>
              <a:avLst/>
              <a:gdLst/>
              <a:ahLst/>
              <a:cxnLst/>
              <a:rect l="l" t="t" r="r" b="b"/>
              <a:pathLst>
                <a:path w="2006" h="317" extrusionOk="0">
                  <a:moveTo>
                    <a:pt x="1" y="0"/>
                  </a:moveTo>
                  <a:lnTo>
                    <a:pt x="1" y="316"/>
                  </a:lnTo>
                  <a:lnTo>
                    <a:pt x="2005" y="3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-2478523" y="3569888"/>
              <a:ext cx="342385" cy="102981"/>
            </a:xfrm>
            <a:custGeom>
              <a:avLst/>
              <a:gdLst/>
              <a:ahLst/>
              <a:cxnLst/>
              <a:rect l="l" t="t" r="r" b="b"/>
              <a:pathLst>
                <a:path w="1290" h="388" extrusionOk="0">
                  <a:moveTo>
                    <a:pt x="0" y="1"/>
                  </a:moveTo>
                  <a:lnTo>
                    <a:pt x="0" y="387"/>
                  </a:lnTo>
                  <a:lnTo>
                    <a:pt x="1290" y="387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4"/>
          <p:cNvSpPr/>
          <p:nvPr/>
        </p:nvSpPr>
        <p:spPr>
          <a:xfrm>
            <a:off x="13" y="14100"/>
            <a:ext cx="9144000" cy="5143500"/>
          </a:xfrm>
          <a:prstGeom prst="rect">
            <a:avLst/>
          </a:prstGeom>
          <a:noFill/>
          <a:ln w="2286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4"/>
          <p:cNvSpPr/>
          <p:nvPr/>
        </p:nvSpPr>
        <p:spPr>
          <a:xfrm>
            <a:off x="-4428" y="1254763"/>
            <a:ext cx="9144023" cy="121825"/>
          </a:xfrm>
          <a:custGeom>
            <a:avLst/>
            <a:gdLst/>
            <a:ahLst/>
            <a:cxnLst/>
            <a:rect l="l" t="t" r="r" b="b"/>
            <a:pathLst>
              <a:path w="23221" h="798" extrusionOk="0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4"/>
          <p:cNvSpPr/>
          <p:nvPr/>
        </p:nvSpPr>
        <p:spPr>
          <a:xfrm>
            <a:off x="-4428" y="3795113"/>
            <a:ext cx="9144023" cy="121825"/>
          </a:xfrm>
          <a:custGeom>
            <a:avLst/>
            <a:gdLst/>
            <a:ahLst/>
            <a:cxnLst/>
            <a:rect l="l" t="t" r="r" b="b"/>
            <a:pathLst>
              <a:path w="23221" h="798" extrusionOk="0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7" name="Google Shape;947;p34"/>
          <p:cNvGrpSpPr/>
          <p:nvPr/>
        </p:nvGrpSpPr>
        <p:grpSpPr>
          <a:xfrm>
            <a:off x="843909" y="4284249"/>
            <a:ext cx="351490" cy="760266"/>
            <a:chOff x="-1506991" y="2132324"/>
            <a:chExt cx="351490" cy="760266"/>
          </a:xfrm>
        </p:grpSpPr>
        <p:sp>
          <p:nvSpPr>
            <p:cNvPr id="948" name="Google Shape;948;p34"/>
            <p:cNvSpPr/>
            <p:nvPr/>
          </p:nvSpPr>
          <p:spPr>
            <a:xfrm>
              <a:off x="-1436918" y="2163049"/>
              <a:ext cx="211343" cy="57329"/>
            </a:xfrm>
            <a:custGeom>
              <a:avLst/>
              <a:gdLst/>
              <a:ahLst/>
              <a:cxnLst/>
              <a:rect l="l" t="t" r="r" b="b"/>
              <a:pathLst>
                <a:path w="564" h="153" extrusionOk="0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-1450033" y="2132324"/>
              <a:ext cx="237574" cy="48711"/>
            </a:xfrm>
            <a:custGeom>
              <a:avLst/>
              <a:gdLst/>
              <a:ahLst/>
              <a:cxnLst/>
              <a:rect l="l" t="t" r="r" b="b"/>
              <a:pathLst>
                <a:path w="634" h="130" extrusionOk="0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-1506991" y="2198270"/>
              <a:ext cx="351490" cy="694319"/>
            </a:xfrm>
            <a:custGeom>
              <a:avLst/>
              <a:gdLst/>
              <a:ahLst/>
              <a:cxnLst/>
              <a:rect l="l" t="t" r="r" b="b"/>
              <a:pathLst>
                <a:path w="938" h="1853" extrusionOk="0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-1485257" y="2360514"/>
              <a:ext cx="303525" cy="272782"/>
            </a:xfrm>
            <a:custGeom>
              <a:avLst/>
              <a:gdLst/>
              <a:ahLst/>
              <a:cxnLst/>
              <a:rect l="l" t="t" r="r" b="b"/>
              <a:pathLst>
                <a:path w="810" h="728" extrusionOk="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34"/>
          <p:cNvGrpSpPr/>
          <p:nvPr/>
        </p:nvGrpSpPr>
        <p:grpSpPr>
          <a:xfrm>
            <a:off x="237550" y="4132835"/>
            <a:ext cx="510350" cy="911692"/>
            <a:chOff x="258700" y="1864415"/>
            <a:chExt cx="575562" cy="1028185"/>
          </a:xfrm>
        </p:grpSpPr>
        <p:sp>
          <p:nvSpPr>
            <p:cNvPr id="953" name="Google Shape;953;p34"/>
            <p:cNvSpPr/>
            <p:nvPr/>
          </p:nvSpPr>
          <p:spPr>
            <a:xfrm>
              <a:off x="258700" y="2025524"/>
              <a:ext cx="540350" cy="867077"/>
            </a:xfrm>
            <a:custGeom>
              <a:avLst/>
              <a:gdLst/>
              <a:ahLst/>
              <a:cxnLst/>
              <a:rect l="l" t="t" r="r" b="b"/>
              <a:pathLst>
                <a:path w="1442" h="2744" extrusionOk="0">
                  <a:moveTo>
                    <a:pt x="0" y="0"/>
                  </a:moveTo>
                  <a:lnTo>
                    <a:pt x="0" y="2743"/>
                  </a:lnTo>
                  <a:lnTo>
                    <a:pt x="1442" y="2743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320142" y="2114713"/>
              <a:ext cx="514119" cy="514088"/>
            </a:xfrm>
            <a:custGeom>
              <a:avLst/>
              <a:gdLst/>
              <a:ahLst/>
              <a:cxnLst/>
              <a:rect l="l" t="t" r="r" b="b"/>
              <a:pathLst>
                <a:path w="1372" h="1372" extrusionOk="0">
                  <a:moveTo>
                    <a:pt x="586" y="1372"/>
                  </a:moveTo>
                  <a:cubicBezTo>
                    <a:pt x="1114" y="1372"/>
                    <a:pt x="1372" y="739"/>
                    <a:pt x="997" y="376"/>
                  </a:cubicBezTo>
                  <a:cubicBezTo>
                    <a:pt x="633" y="1"/>
                    <a:pt x="0" y="258"/>
                    <a:pt x="0" y="786"/>
                  </a:cubicBezTo>
                  <a:cubicBezTo>
                    <a:pt x="0" y="1114"/>
                    <a:pt x="270" y="1372"/>
                    <a:pt x="586" y="1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262810" y="1864415"/>
              <a:ext cx="536228" cy="189224"/>
            </a:xfrm>
            <a:custGeom>
              <a:avLst/>
              <a:gdLst/>
              <a:ahLst/>
              <a:cxnLst/>
              <a:rect l="l" t="t" r="r" b="b"/>
              <a:pathLst>
                <a:path w="1431" h="505" extrusionOk="0">
                  <a:moveTo>
                    <a:pt x="1431" y="0"/>
                  </a:moveTo>
                  <a:lnTo>
                    <a:pt x="1" y="0"/>
                  </a:lnTo>
                  <a:lnTo>
                    <a:pt x="1" y="434"/>
                  </a:lnTo>
                  <a:cubicBezTo>
                    <a:pt x="470" y="504"/>
                    <a:pt x="950" y="504"/>
                    <a:pt x="1431" y="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34"/>
          <p:cNvGrpSpPr/>
          <p:nvPr/>
        </p:nvGrpSpPr>
        <p:grpSpPr>
          <a:xfrm>
            <a:off x="7675252" y="4185278"/>
            <a:ext cx="451471" cy="859258"/>
            <a:chOff x="-6438998" y="2897865"/>
            <a:chExt cx="451471" cy="859258"/>
          </a:xfrm>
        </p:grpSpPr>
        <p:sp>
          <p:nvSpPr>
            <p:cNvPr id="957" name="Google Shape;957;p34"/>
            <p:cNvSpPr/>
            <p:nvPr/>
          </p:nvSpPr>
          <p:spPr>
            <a:xfrm>
              <a:off x="-6438998" y="2920004"/>
              <a:ext cx="451471" cy="837119"/>
            </a:xfrm>
            <a:custGeom>
              <a:avLst/>
              <a:gdLst/>
              <a:ahLst/>
              <a:cxnLst/>
              <a:rect l="l" t="t" r="r" b="b"/>
              <a:pathLst>
                <a:path w="1701" h="3154" extrusionOk="0">
                  <a:moveTo>
                    <a:pt x="434" y="364"/>
                  </a:moveTo>
                  <a:lnTo>
                    <a:pt x="434" y="1"/>
                  </a:lnTo>
                  <a:lnTo>
                    <a:pt x="1267" y="1"/>
                  </a:lnTo>
                  <a:lnTo>
                    <a:pt x="1267" y="364"/>
                  </a:lnTo>
                  <a:cubicBezTo>
                    <a:pt x="1337" y="434"/>
                    <a:pt x="1700" y="692"/>
                    <a:pt x="1700" y="763"/>
                  </a:cubicBezTo>
                  <a:lnTo>
                    <a:pt x="1700" y="2990"/>
                  </a:lnTo>
                  <a:cubicBezTo>
                    <a:pt x="1700" y="3084"/>
                    <a:pt x="1618" y="3154"/>
                    <a:pt x="1525" y="3154"/>
                  </a:cubicBezTo>
                  <a:lnTo>
                    <a:pt x="177" y="3154"/>
                  </a:lnTo>
                  <a:cubicBezTo>
                    <a:pt x="83" y="3154"/>
                    <a:pt x="12" y="3084"/>
                    <a:pt x="12" y="2990"/>
                  </a:cubicBezTo>
                  <a:lnTo>
                    <a:pt x="12" y="763"/>
                  </a:lnTo>
                  <a:cubicBezTo>
                    <a:pt x="1" y="704"/>
                    <a:pt x="364" y="434"/>
                    <a:pt x="434" y="3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-6373707" y="3134347"/>
              <a:ext cx="311332" cy="553921"/>
            </a:xfrm>
            <a:custGeom>
              <a:avLst/>
              <a:gdLst/>
              <a:ahLst/>
              <a:cxnLst/>
              <a:rect l="l" t="t" r="r" b="b"/>
              <a:pathLst>
                <a:path w="1173" h="2087" extrusionOk="0">
                  <a:moveTo>
                    <a:pt x="118" y="1"/>
                  </a:moveTo>
                  <a:cubicBezTo>
                    <a:pt x="48" y="1"/>
                    <a:pt x="1" y="47"/>
                    <a:pt x="1" y="106"/>
                  </a:cubicBezTo>
                  <a:lnTo>
                    <a:pt x="1" y="1981"/>
                  </a:lnTo>
                  <a:cubicBezTo>
                    <a:pt x="1" y="2040"/>
                    <a:pt x="48" y="2087"/>
                    <a:pt x="118" y="2087"/>
                  </a:cubicBezTo>
                  <a:lnTo>
                    <a:pt x="1068" y="2087"/>
                  </a:lnTo>
                  <a:cubicBezTo>
                    <a:pt x="1126" y="2087"/>
                    <a:pt x="1173" y="2040"/>
                    <a:pt x="1173" y="1981"/>
                  </a:cubicBezTo>
                  <a:lnTo>
                    <a:pt x="1173" y="106"/>
                  </a:lnTo>
                  <a:cubicBezTo>
                    <a:pt x="1173" y="47"/>
                    <a:pt x="1126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-6339468" y="2897865"/>
              <a:ext cx="249225" cy="99796"/>
            </a:xfrm>
            <a:custGeom>
              <a:avLst/>
              <a:gdLst/>
              <a:ahLst/>
              <a:cxnLst/>
              <a:rect l="l" t="t" r="r" b="b"/>
              <a:pathLst>
                <a:path w="939" h="376" extrusionOk="0">
                  <a:moveTo>
                    <a:pt x="1" y="1"/>
                  </a:moveTo>
                  <a:lnTo>
                    <a:pt x="1" y="376"/>
                  </a:lnTo>
                  <a:lnTo>
                    <a:pt x="939" y="37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-6339468" y="3228147"/>
              <a:ext cx="243120" cy="12740"/>
            </a:xfrm>
            <a:custGeom>
              <a:avLst/>
              <a:gdLst/>
              <a:ahLst/>
              <a:cxnLst/>
              <a:rect l="l" t="t" r="r" b="b"/>
              <a:pathLst>
                <a:path w="916" h="48" extrusionOk="0">
                  <a:moveTo>
                    <a:pt x="1" y="0"/>
                  </a:moveTo>
                  <a:lnTo>
                    <a:pt x="1" y="47"/>
                  </a:lnTo>
                  <a:lnTo>
                    <a:pt x="915" y="47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-6339468" y="3274594"/>
              <a:ext cx="243120" cy="12740"/>
            </a:xfrm>
            <a:custGeom>
              <a:avLst/>
              <a:gdLst/>
              <a:ahLst/>
              <a:cxnLst/>
              <a:rect l="l" t="t" r="r" b="b"/>
              <a:pathLst>
                <a:path w="916" h="48" extrusionOk="0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-6339468" y="3535650"/>
              <a:ext cx="243120" cy="9555"/>
            </a:xfrm>
            <a:custGeom>
              <a:avLst/>
              <a:gdLst/>
              <a:ahLst/>
              <a:cxnLst/>
              <a:rect l="l" t="t" r="r" b="b"/>
              <a:pathLst>
                <a:path w="916" h="36" extrusionOk="0">
                  <a:moveTo>
                    <a:pt x="1" y="1"/>
                  </a:moveTo>
                  <a:lnTo>
                    <a:pt x="1" y="36"/>
                  </a:lnTo>
                  <a:lnTo>
                    <a:pt x="915" y="3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-6339468" y="3579178"/>
              <a:ext cx="243120" cy="12740"/>
            </a:xfrm>
            <a:custGeom>
              <a:avLst/>
              <a:gdLst/>
              <a:ahLst/>
              <a:cxnLst/>
              <a:rect l="l" t="t" r="r" b="b"/>
              <a:pathLst>
                <a:path w="916" h="48" extrusionOk="0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-6298860" y="3299543"/>
              <a:ext cx="190037" cy="193222"/>
            </a:xfrm>
            <a:custGeom>
              <a:avLst/>
              <a:gdLst/>
              <a:ahLst/>
              <a:cxnLst/>
              <a:rect l="l" t="t" r="r" b="b"/>
              <a:pathLst>
                <a:path w="716" h="728" extrusionOk="0">
                  <a:moveTo>
                    <a:pt x="305" y="728"/>
                  </a:moveTo>
                  <a:cubicBezTo>
                    <a:pt x="586" y="728"/>
                    <a:pt x="715" y="399"/>
                    <a:pt x="528" y="200"/>
                  </a:cubicBezTo>
                  <a:cubicBezTo>
                    <a:pt x="328" y="1"/>
                    <a:pt x="0" y="141"/>
                    <a:pt x="0" y="423"/>
                  </a:cubicBezTo>
                  <a:cubicBezTo>
                    <a:pt x="0" y="587"/>
                    <a:pt x="141" y="728"/>
                    <a:pt x="305" y="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34"/>
          <p:cNvGrpSpPr/>
          <p:nvPr/>
        </p:nvGrpSpPr>
        <p:grpSpPr>
          <a:xfrm>
            <a:off x="4477244" y="579793"/>
            <a:ext cx="298857" cy="675214"/>
            <a:chOff x="-3682431" y="3081530"/>
            <a:chExt cx="298857" cy="675214"/>
          </a:xfrm>
        </p:grpSpPr>
        <p:sp>
          <p:nvSpPr>
            <p:cNvPr id="966" name="Google Shape;966;p34"/>
            <p:cNvSpPr/>
            <p:nvPr/>
          </p:nvSpPr>
          <p:spPr>
            <a:xfrm>
              <a:off x="-3651378" y="3081530"/>
              <a:ext cx="236750" cy="115190"/>
            </a:xfrm>
            <a:custGeom>
              <a:avLst/>
              <a:gdLst/>
              <a:ahLst/>
              <a:cxnLst/>
              <a:rect l="l" t="t" r="r" b="b"/>
              <a:pathLst>
                <a:path w="892" h="434" extrusionOk="0">
                  <a:moveTo>
                    <a:pt x="47" y="0"/>
                  </a:moveTo>
                  <a:cubicBezTo>
                    <a:pt x="24" y="0"/>
                    <a:pt x="0" y="24"/>
                    <a:pt x="0" y="47"/>
                  </a:cubicBezTo>
                  <a:lnTo>
                    <a:pt x="0" y="387"/>
                  </a:lnTo>
                  <a:cubicBezTo>
                    <a:pt x="0" y="411"/>
                    <a:pt x="24" y="434"/>
                    <a:pt x="47" y="434"/>
                  </a:cubicBezTo>
                  <a:lnTo>
                    <a:pt x="844" y="434"/>
                  </a:lnTo>
                  <a:cubicBezTo>
                    <a:pt x="868" y="434"/>
                    <a:pt x="891" y="411"/>
                    <a:pt x="891" y="387"/>
                  </a:cubicBezTo>
                  <a:lnTo>
                    <a:pt x="891" y="47"/>
                  </a:lnTo>
                  <a:cubicBezTo>
                    <a:pt x="891" y="24"/>
                    <a:pt x="868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-3682431" y="3196454"/>
              <a:ext cx="298857" cy="560291"/>
            </a:xfrm>
            <a:custGeom>
              <a:avLst/>
              <a:gdLst/>
              <a:ahLst/>
              <a:cxnLst/>
              <a:rect l="l" t="t" r="r" b="b"/>
              <a:pathLst>
                <a:path w="1126" h="2111" extrusionOk="0">
                  <a:moveTo>
                    <a:pt x="117" y="1"/>
                  </a:moveTo>
                  <a:cubicBezTo>
                    <a:pt x="47" y="1"/>
                    <a:pt x="0" y="60"/>
                    <a:pt x="0" y="118"/>
                  </a:cubicBezTo>
                  <a:lnTo>
                    <a:pt x="0" y="1994"/>
                  </a:lnTo>
                  <a:cubicBezTo>
                    <a:pt x="0" y="2064"/>
                    <a:pt x="47" y="2111"/>
                    <a:pt x="117" y="2111"/>
                  </a:cubicBezTo>
                  <a:lnTo>
                    <a:pt x="1008" y="2111"/>
                  </a:lnTo>
                  <a:cubicBezTo>
                    <a:pt x="1078" y="2111"/>
                    <a:pt x="1125" y="2064"/>
                    <a:pt x="1125" y="1994"/>
                  </a:cubicBezTo>
                  <a:lnTo>
                    <a:pt x="1125" y="118"/>
                  </a:lnTo>
                  <a:cubicBezTo>
                    <a:pt x="1125" y="60"/>
                    <a:pt x="1078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-3648193" y="3330221"/>
              <a:ext cx="230380" cy="270989"/>
            </a:xfrm>
            <a:custGeom>
              <a:avLst/>
              <a:gdLst/>
              <a:ahLst/>
              <a:cxnLst/>
              <a:rect l="l" t="t" r="r" b="b"/>
              <a:pathLst>
                <a:path w="868" h="1021" extrusionOk="0">
                  <a:moveTo>
                    <a:pt x="0" y="1"/>
                  </a:moveTo>
                  <a:lnTo>
                    <a:pt x="0" y="1021"/>
                  </a:lnTo>
                  <a:lnTo>
                    <a:pt x="867" y="1021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34"/>
          <p:cNvGrpSpPr/>
          <p:nvPr/>
        </p:nvGrpSpPr>
        <p:grpSpPr>
          <a:xfrm>
            <a:off x="1015430" y="834113"/>
            <a:ext cx="1013600" cy="417295"/>
            <a:chOff x="-6009307" y="2159494"/>
            <a:chExt cx="1013600" cy="417295"/>
          </a:xfrm>
        </p:grpSpPr>
        <p:sp>
          <p:nvSpPr>
            <p:cNvPr id="970" name="Google Shape;970;p34"/>
            <p:cNvSpPr/>
            <p:nvPr/>
          </p:nvSpPr>
          <p:spPr>
            <a:xfrm>
              <a:off x="-6009307" y="2159494"/>
              <a:ext cx="1013600" cy="417295"/>
            </a:xfrm>
            <a:custGeom>
              <a:avLst/>
              <a:gdLst/>
              <a:ahLst/>
              <a:cxnLst/>
              <a:rect l="l" t="t" r="r" b="b"/>
              <a:pathLst>
                <a:path w="3845" h="1583" extrusionOk="0">
                  <a:moveTo>
                    <a:pt x="0" y="0"/>
                  </a:moveTo>
                  <a:lnTo>
                    <a:pt x="0" y="1582"/>
                  </a:lnTo>
                  <a:lnTo>
                    <a:pt x="3845" y="1582"/>
                  </a:lnTo>
                  <a:lnTo>
                    <a:pt x="38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-6009307" y="2159494"/>
              <a:ext cx="645857" cy="417295"/>
            </a:xfrm>
            <a:custGeom>
              <a:avLst/>
              <a:gdLst/>
              <a:ahLst/>
              <a:cxnLst/>
              <a:rect l="l" t="t" r="r" b="b"/>
              <a:pathLst>
                <a:path w="2450" h="1583" extrusionOk="0">
                  <a:moveTo>
                    <a:pt x="0" y="0"/>
                  </a:moveTo>
                  <a:lnTo>
                    <a:pt x="0" y="1582"/>
                  </a:lnTo>
                  <a:lnTo>
                    <a:pt x="2450" y="1582"/>
                  </a:lnTo>
                  <a:lnTo>
                    <a:pt x="2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-5941296" y="2273637"/>
              <a:ext cx="510095" cy="55885"/>
            </a:xfrm>
            <a:custGeom>
              <a:avLst/>
              <a:gdLst/>
              <a:ahLst/>
              <a:cxnLst/>
              <a:rect l="l" t="t" r="r" b="b"/>
              <a:pathLst>
                <a:path w="1935" h="212" extrusionOk="0">
                  <a:moveTo>
                    <a:pt x="0" y="1"/>
                  </a:moveTo>
                  <a:lnTo>
                    <a:pt x="0" y="212"/>
                  </a:lnTo>
                  <a:lnTo>
                    <a:pt x="1934" y="212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-5854831" y="2388043"/>
              <a:ext cx="336900" cy="25043"/>
            </a:xfrm>
            <a:custGeom>
              <a:avLst/>
              <a:gdLst/>
              <a:ahLst/>
              <a:cxnLst/>
              <a:rect l="l" t="t" r="r" b="b"/>
              <a:pathLst>
                <a:path w="1278" h="95" extrusionOk="0">
                  <a:moveTo>
                    <a:pt x="0" y="0"/>
                  </a:moveTo>
                  <a:lnTo>
                    <a:pt x="0" y="94"/>
                  </a:lnTo>
                  <a:lnTo>
                    <a:pt x="1278" y="94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-5854831" y="2437337"/>
              <a:ext cx="336900" cy="25043"/>
            </a:xfrm>
            <a:custGeom>
              <a:avLst/>
              <a:gdLst/>
              <a:ahLst/>
              <a:cxnLst/>
              <a:rect l="l" t="t" r="r" b="b"/>
              <a:pathLst>
                <a:path w="1278" h="95" extrusionOk="0">
                  <a:moveTo>
                    <a:pt x="0" y="1"/>
                  </a:moveTo>
                  <a:lnTo>
                    <a:pt x="0" y="95"/>
                  </a:lnTo>
                  <a:lnTo>
                    <a:pt x="1278" y="95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34"/>
          <p:cNvGrpSpPr/>
          <p:nvPr/>
        </p:nvGrpSpPr>
        <p:grpSpPr>
          <a:xfrm>
            <a:off x="2168772" y="491142"/>
            <a:ext cx="351490" cy="760266"/>
            <a:chOff x="-1506991" y="2132324"/>
            <a:chExt cx="351490" cy="760266"/>
          </a:xfrm>
        </p:grpSpPr>
        <p:sp>
          <p:nvSpPr>
            <p:cNvPr id="976" name="Google Shape;976;p34"/>
            <p:cNvSpPr/>
            <p:nvPr/>
          </p:nvSpPr>
          <p:spPr>
            <a:xfrm>
              <a:off x="-1436918" y="2163049"/>
              <a:ext cx="211343" cy="57329"/>
            </a:xfrm>
            <a:custGeom>
              <a:avLst/>
              <a:gdLst/>
              <a:ahLst/>
              <a:cxnLst/>
              <a:rect l="l" t="t" r="r" b="b"/>
              <a:pathLst>
                <a:path w="564" h="153" extrusionOk="0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1450033" y="2132324"/>
              <a:ext cx="237574" cy="48711"/>
            </a:xfrm>
            <a:custGeom>
              <a:avLst/>
              <a:gdLst/>
              <a:ahLst/>
              <a:cxnLst/>
              <a:rect l="l" t="t" r="r" b="b"/>
              <a:pathLst>
                <a:path w="634" h="130" extrusionOk="0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506991" y="2198270"/>
              <a:ext cx="351490" cy="694319"/>
            </a:xfrm>
            <a:custGeom>
              <a:avLst/>
              <a:gdLst/>
              <a:ahLst/>
              <a:cxnLst/>
              <a:rect l="l" t="t" r="r" b="b"/>
              <a:pathLst>
                <a:path w="938" h="1853" extrusionOk="0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1485257" y="2360514"/>
              <a:ext cx="303525" cy="272782"/>
            </a:xfrm>
            <a:custGeom>
              <a:avLst/>
              <a:gdLst/>
              <a:ahLst/>
              <a:cxnLst/>
              <a:rect l="l" t="t" r="r" b="b"/>
              <a:pathLst>
                <a:path w="810" h="728" extrusionOk="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34"/>
          <p:cNvGrpSpPr/>
          <p:nvPr/>
        </p:nvGrpSpPr>
        <p:grpSpPr>
          <a:xfrm>
            <a:off x="7085914" y="4751667"/>
            <a:ext cx="532422" cy="292487"/>
            <a:chOff x="-2571948" y="3464254"/>
            <a:chExt cx="532422" cy="292487"/>
          </a:xfrm>
        </p:grpSpPr>
        <p:sp>
          <p:nvSpPr>
            <p:cNvPr id="981" name="Google Shape;981;p34"/>
            <p:cNvSpPr/>
            <p:nvPr/>
          </p:nvSpPr>
          <p:spPr>
            <a:xfrm>
              <a:off x="-2556289" y="3504597"/>
              <a:ext cx="497919" cy="252144"/>
            </a:xfrm>
            <a:custGeom>
              <a:avLst/>
              <a:gdLst/>
              <a:ahLst/>
              <a:cxnLst/>
              <a:rect l="l" t="t" r="r" b="b"/>
              <a:pathLst>
                <a:path w="1876" h="950" extrusionOk="0">
                  <a:moveTo>
                    <a:pt x="0" y="0"/>
                  </a:moveTo>
                  <a:lnTo>
                    <a:pt x="1876" y="0"/>
                  </a:lnTo>
                  <a:lnTo>
                    <a:pt x="1876" y="575"/>
                  </a:lnTo>
                  <a:cubicBezTo>
                    <a:pt x="1876" y="786"/>
                    <a:pt x="1712" y="950"/>
                    <a:pt x="1501" y="950"/>
                  </a:cubicBezTo>
                  <a:lnTo>
                    <a:pt x="375" y="950"/>
                  </a:lnTo>
                  <a:cubicBezTo>
                    <a:pt x="164" y="950"/>
                    <a:pt x="0" y="786"/>
                    <a:pt x="0" y="5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-2571948" y="3464254"/>
              <a:ext cx="532422" cy="84137"/>
            </a:xfrm>
            <a:custGeom>
              <a:avLst/>
              <a:gdLst/>
              <a:ahLst/>
              <a:cxnLst/>
              <a:rect l="l" t="t" r="r" b="b"/>
              <a:pathLst>
                <a:path w="2006" h="317" extrusionOk="0">
                  <a:moveTo>
                    <a:pt x="1" y="0"/>
                  </a:moveTo>
                  <a:lnTo>
                    <a:pt x="1" y="316"/>
                  </a:lnTo>
                  <a:lnTo>
                    <a:pt x="2005" y="3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-2478523" y="3569888"/>
              <a:ext cx="342385" cy="102981"/>
            </a:xfrm>
            <a:custGeom>
              <a:avLst/>
              <a:gdLst/>
              <a:ahLst/>
              <a:cxnLst/>
              <a:rect l="l" t="t" r="r" b="b"/>
              <a:pathLst>
                <a:path w="1290" h="388" extrusionOk="0">
                  <a:moveTo>
                    <a:pt x="0" y="1"/>
                  </a:moveTo>
                  <a:lnTo>
                    <a:pt x="0" y="387"/>
                  </a:lnTo>
                  <a:lnTo>
                    <a:pt x="1290" y="387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34"/>
          <p:cNvGrpSpPr/>
          <p:nvPr/>
        </p:nvGrpSpPr>
        <p:grpSpPr>
          <a:xfrm>
            <a:off x="7618325" y="750937"/>
            <a:ext cx="510355" cy="503845"/>
            <a:chOff x="7618325" y="750937"/>
            <a:chExt cx="510355" cy="503845"/>
          </a:xfrm>
        </p:grpSpPr>
        <p:grpSp>
          <p:nvGrpSpPr>
            <p:cNvPr id="985" name="Google Shape;985;p34"/>
            <p:cNvGrpSpPr/>
            <p:nvPr/>
          </p:nvGrpSpPr>
          <p:grpSpPr>
            <a:xfrm>
              <a:off x="7618334" y="750937"/>
              <a:ext cx="510346" cy="500470"/>
              <a:chOff x="-4199726" y="2435452"/>
              <a:chExt cx="466155" cy="457134"/>
            </a:xfrm>
          </p:grpSpPr>
          <p:sp>
            <p:nvSpPr>
              <p:cNvPr id="986" name="Google Shape;986;p34"/>
              <p:cNvSpPr/>
              <p:nvPr/>
            </p:nvSpPr>
            <p:spPr>
              <a:xfrm>
                <a:off x="-4199725" y="2435452"/>
                <a:ext cx="466149" cy="241676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20" extrusionOk="0">
                    <a:moveTo>
                      <a:pt x="1" y="0"/>
                    </a:moveTo>
                    <a:lnTo>
                      <a:pt x="1" y="1219"/>
                    </a:lnTo>
                    <a:lnTo>
                      <a:pt x="1243" y="1219"/>
                    </a:ln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2143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4"/>
              <p:cNvSpPr/>
              <p:nvPr/>
            </p:nvSpPr>
            <p:spPr>
              <a:xfrm>
                <a:off x="-4199726" y="2681255"/>
                <a:ext cx="466155" cy="211331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564" extrusionOk="0">
                    <a:moveTo>
                      <a:pt x="1" y="1"/>
                    </a:moveTo>
                    <a:lnTo>
                      <a:pt x="1" y="563"/>
                    </a:lnTo>
                    <a:lnTo>
                      <a:pt x="1243" y="563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4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4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4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36" extrusionOk="0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4"/>
              <p:cNvSpPr/>
              <p:nvPr/>
            </p:nvSpPr>
            <p:spPr>
              <a:xfrm>
                <a:off x="-4124782" y="2734087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0"/>
                    </a:moveTo>
                    <a:lnTo>
                      <a:pt x="0" y="35"/>
                    </a:lnTo>
                    <a:lnTo>
                      <a:pt x="867" y="35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4"/>
              <p:cNvSpPr/>
              <p:nvPr/>
            </p:nvSpPr>
            <p:spPr>
              <a:xfrm>
                <a:off x="-4124782" y="2773430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1"/>
                    </a:moveTo>
                    <a:lnTo>
                      <a:pt x="0" y="36"/>
                    </a:lnTo>
                    <a:lnTo>
                      <a:pt x="867" y="36"/>
                    </a:lnTo>
                    <a:lnTo>
                      <a:pt x="8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4"/>
              <p:cNvSpPr/>
              <p:nvPr/>
            </p:nvSpPr>
            <p:spPr>
              <a:xfrm>
                <a:off x="-4124782" y="2813148"/>
                <a:ext cx="154011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6" extrusionOk="0">
                    <a:moveTo>
                      <a:pt x="0" y="0"/>
                    </a:moveTo>
                    <a:lnTo>
                      <a:pt x="0" y="35"/>
                    </a:lnTo>
                    <a:lnTo>
                      <a:pt x="410" y="35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4" name="Google Shape;994;p34"/>
            <p:cNvGrpSpPr/>
            <p:nvPr/>
          </p:nvGrpSpPr>
          <p:grpSpPr>
            <a:xfrm>
              <a:off x="7618325" y="754300"/>
              <a:ext cx="510355" cy="500483"/>
              <a:chOff x="-4199734" y="2435440"/>
              <a:chExt cx="466163" cy="457145"/>
            </a:xfrm>
          </p:grpSpPr>
          <p:sp>
            <p:nvSpPr>
              <p:cNvPr id="995" name="Google Shape;995;p34"/>
              <p:cNvSpPr/>
              <p:nvPr/>
            </p:nvSpPr>
            <p:spPr>
              <a:xfrm>
                <a:off x="-4199734" y="2435440"/>
                <a:ext cx="466158" cy="245821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20" extrusionOk="0">
                    <a:moveTo>
                      <a:pt x="1" y="0"/>
                    </a:moveTo>
                    <a:lnTo>
                      <a:pt x="1" y="1219"/>
                    </a:lnTo>
                    <a:lnTo>
                      <a:pt x="1243" y="1219"/>
                    </a:lnTo>
                    <a:lnTo>
                      <a:pt x="1243" y="0"/>
                    </a:lnTo>
                    <a:close/>
                  </a:path>
                </a:pathLst>
              </a:custGeom>
              <a:solidFill>
                <a:srgbClr val="2143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4"/>
              <p:cNvSpPr/>
              <p:nvPr/>
            </p:nvSpPr>
            <p:spPr>
              <a:xfrm>
                <a:off x="-4199726" y="2681255"/>
                <a:ext cx="466155" cy="211331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564" extrusionOk="0">
                    <a:moveTo>
                      <a:pt x="1" y="1"/>
                    </a:moveTo>
                    <a:lnTo>
                      <a:pt x="1" y="563"/>
                    </a:lnTo>
                    <a:lnTo>
                      <a:pt x="1243" y="563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4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4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4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36" extrusionOk="0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4"/>
              <p:cNvSpPr/>
              <p:nvPr/>
            </p:nvSpPr>
            <p:spPr>
              <a:xfrm>
                <a:off x="-4124782" y="2734087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0"/>
                    </a:moveTo>
                    <a:lnTo>
                      <a:pt x="0" y="35"/>
                    </a:lnTo>
                    <a:lnTo>
                      <a:pt x="867" y="35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4"/>
              <p:cNvSpPr/>
              <p:nvPr/>
            </p:nvSpPr>
            <p:spPr>
              <a:xfrm>
                <a:off x="-4124782" y="2773430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1"/>
                    </a:moveTo>
                    <a:lnTo>
                      <a:pt x="0" y="36"/>
                    </a:lnTo>
                    <a:lnTo>
                      <a:pt x="867" y="36"/>
                    </a:lnTo>
                    <a:lnTo>
                      <a:pt x="8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4"/>
              <p:cNvSpPr/>
              <p:nvPr/>
            </p:nvSpPr>
            <p:spPr>
              <a:xfrm>
                <a:off x="-4124782" y="2813148"/>
                <a:ext cx="154011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36" extrusionOk="0">
                    <a:moveTo>
                      <a:pt x="0" y="0"/>
                    </a:moveTo>
                    <a:lnTo>
                      <a:pt x="0" y="35"/>
                    </a:lnTo>
                    <a:lnTo>
                      <a:pt x="410" y="35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3" name="Google Shape;1003;p34"/>
            <p:cNvGrpSpPr/>
            <p:nvPr/>
          </p:nvGrpSpPr>
          <p:grpSpPr>
            <a:xfrm>
              <a:off x="7695459" y="835937"/>
              <a:ext cx="356094" cy="101324"/>
              <a:chOff x="-4129279" y="2505522"/>
              <a:chExt cx="325259" cy="92550"/>
            </a:xfrm>
          </p:grpSpPr>
          <p:sp>
            <p:nvSpPr>
              <p:cNvPr id="1004" name="Google Shape;1004;p34"/>
              <p:cNvSpPr/>
              <p:nvPr/>
            </p:nvSpPr>
            <p:spPr>
              <a:xfrm>
                <a:off x="-4129279" y="2505522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1"/>
                    </a:moveTo>
                    <a:lnTo>
                      <a:pt x="0" y="36"/>
                    </a:lnTo>
                    <a:lnTo>
                      <a:pt x="868" y="36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4"/>
              <p:cNvSpPr/>
              <p:nvPr/>
            </p:nvSpPr>
            <p:spPr>
              <a:xfrm>
                <a:off x="-4129279" y="2545240"/>
                <a:ext cx="325259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" extrusionOk="0">
                    <a:moveTo>
                      <a:pt x="0" y="0"/>
                    </a:moveTo>
                    <a:lnTo>
                      <a:pt x="0" y="35"/>
                    </a:lnTo>
                    <a:lnTo>
                      <a:pt x="868" y="35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4"/>
              <p:cNvSpPr/>
              <p:nvPr/>
            </p:nvSpPr>
            <p:spPr>
              <a:xfrm>
                <a:off x="-4076818" y="2584583"/>
                <a:ext cx="220337" cy="13489"/>
              </a:xfrm>
              <a:custGeom>
                <a:avLst/>
                <a:gdLst/>
                <a:ahLst/>
                <a:cxnLst/>
                <a:rect l="l" t="t" r="r" b="b"/>
                <a:pathLst>
                  <a:path w="588" h="36" extrusionOk="0">
                    <a:moveTo>
                      <a:pt x="1" y="1"/>
                    </a:moveTo>
                    <a:lnTo>
                      <a:pt x="1" y="36"/>
                    </a:lnTo>
                    <a:lnTo>
                      <a:pt x="587" y="36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7" name="Google Shape;1007;p34"/>
          <p:cNvSpPr/>
          <p:nvPr/>
        </p:nvSpPr>
        <p:spPr>
          <a:xfrm>
            <a:off x="14066525" y="4429260"/>
            <a:ext cx="69926" cy="316953"/>
          </a:xfrm>
          <a:custGeom>
            <a:avLst/>
            <a:gdLst/>
            <a:ahLst/>
            <a:cxnLst/>
            <a:rect l="l" t="t" r="r" b="b"/>
            <a:pathLst>
              <a:path w="458" h="2076" extrusionOk="0">
                <a:moveTo>
                  <a:pt x="164" y="1"/>
                </a:moveTo>
                <a:cubicBezTo>
                  <a:pt x="71" y="1"/>
                  <a:pt x="0" y="71"/>
                  <a:pt x="0" y="165"/>
                </a:cubicBezTo>
                <a:lnTo>
                  <a:pt x="0" y="1911"/>
                </a:lnTo>
                <a:cubicBezTo>
                  <a:pt x="0" y="2005"/>
                  <a:pt x="71" y="2076"/>
                  <a:pt x="164" y="2076"/>
                </a:cubicBezTo>
                <a:lnTo>
                  <a:pt x="293" y="2076"/>
                </a:lnTo>
                <a:cubicBezTo>
                  <a:pt x="387" y="2076"/>
                  <a:pt x="457" y="2005"/>
                  <a:pt x="457" y="1911"/>
                </a:cubicBezTo>
                <a:lnTo>
                  <a:pt x="457" y="165"/>
                </a:lnTo>
                <a:cubicBezTo>
                  <a:pt x="457" y="71"/>
                  <a:pt x="387" y="1"/>
                  <a:pt x="293" y="1"/>
                </a:cubicBezTo>
                <a:close/>
              </a:path>
            </a:pathLst>
          </a:custGeom>
          <a:solidFill>
            <a:srgbClr val="6F85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4"/>
          <p:cNvSpPr/>
          <p:nvPr/>
        </p:nvSpPr>
        <p:spPr>
          <a:xfrm>
            <a:off x="13774761" y="2471529"/>
            <a:ext cx="197107" cy="59238"/>
          </a:xfrm>
          <a:custGeom>
            <a:avLst/>
            <a:gdLst/>
            <a:ahLst/>
            <a:cxnLst/>
            <a:rect l="l" t="t" r="r" b="b"/>
            <a:pathLst>
              <a:path w="1291" h="388" extrusionOk="0">
                <a:moveTo>
                  <a:pt x="1" y="1"/>
                </a:moveTo>
                <a:lnTo>
                  <a:pt x="1" y="387"/>
                </a:lnTo>
                <a:lnTo>
                  <a:pt x="1290" y="387"/>
                </a:lnTo>
                <a:lnTo>
                  <a:pt x="1290" y="1"/>
                </a:lnTo>
                <a:close/>
              </a:path>
            </a:pathLst>
          </a:custGeom>
          <a:solidFill>
            <a:srgbClr val="222F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4"/>
          <p:cNvSpPr/>
          <p:nvPr/>
        </p:nvSpPr>
        <p:spPr>
          <a:xfrm>
            <a:off x="13905452" y="878840"/>
            <a:ext cx="218482" cy="418940"/>
          </a:xfrm>
          <a:custGeom>
            <a:avLst/>
            <a:gdLst/>
            <a:ahLst/>
            <a:cxnLst/>
            <a:rect l="l" t="t" r="r" b="b"/>
            <a:pathLst>
              <a:path w="1431" h="2744" extrusionOk="0">
                <a:moveTo>
                  <a:pt x="0" y="0"/>
                </a:moveTo>
                <a:lnTo>
                  <a:pt x="0" y="2743"/>
                </a:lnTo>
                <a:lnTo>
                  <a:pt x="1430" y="2743"/>
                </a:lnTo>
                <a:lnTo>
                  <a:pt x="1430" y="0"/>
                </a:lnTo>
                <a:close/>
              </a:path>
            </a:pathLst>
          </a:custGeom>
          <a:solidFill>
            <a:srgbClr val="214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4"/>
          <p:cNvSpPr/>
          <p:nvPr/>
        </p:nvSpPr>
        <p:spPr>
          <a:xfrm>
            <a:off x="13928659" y="980825"/>
            <a:ext cx="209626" cy="209470"/>
          </a:xfrm>
          <a:custGeom>
            <a:avLst/>
            <a:gdLst/>
            <a:ahLst/>
            <a:cxnLst/>
            <a:rect l="l" t="t" r="r" b="b"/>
            <a:pathLst>
              <a:path w="1373" h="1372" extrusionOk="0">
                <a:moveTo>
                  <a:pt x="587" y="1372"/>
                </a:moveTo>
                <a:cubicBezTo>
                  <a:pt x="1114" y="1372"/>
                  <a:pt x="1372" y="739"/>
                  <a:pt x="997" y="376"/>
                </a:cubicBezTo>
                <a:cubicBezTo>
                  <a:pt x="634" y="1"/>
                  <a:pt x="1" y="258"/>
                  <a:pt x="1" y="786"/>
                </a:cubicBezTo>
                <a:cubicBezTo>
                  <a:pt x="1" y="1114"/>
                  <a:pt x="270" y="1372"/>
                  <a:pt x="587" y="13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4"/>
          <p:cNvSpPr/>
          <p:nvPr/>
        </p:nvSpPr>
        <p:spPr>
          <a:xfrm>
            <a:off x="13905452" y="878840"/>
            <a:ext cx="218482" cy="77101"/>
          </a:xfrm>
          <a:custGeom>
            <a:avLst/>
            <a:gdLst/>
            <a:ahLst/>
            <a:cxnLst/>
            <a:rect l="l" t="t" r="r" b="b"/>
            <a:pathLst>
              <a:path w="1431" h="505" extrusionOk="0">
                <a:moveTo>
                  <a:pt x="1430" y="0"/>
                </a:moveTo>
                <a:lnTo>
                  <a:pt x="0" y="0"/>
                </a:lnTo>
                <a:lnTo>
                  <a:pt x="0" y="434"/>
                </a:lnTo>
                <a:cubicBezTo>
                  <a:pt x="469" y="504"/>
                  <a:pt x="950" y="504"/>
                  <a:pt x="1430" y="4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34"/>
          <p:cNvSpPr/>
          <p:nvPr/>
        </p:nvSpPr>
        <p:spPr>
          <a:xfrm>
            <a:off x="13887589" y="3491540"/>
            <a:ext cx="243521" cy="368863"/>
          </a:xfrm>
          <a:custGeom>
            <a:avLst/>
            <a:gdLst/>
            <a:ahLst/>
            <a:cxnLst/>
            <a:rect l="l" t="t" r="r" b="b"/>
            <a:pathLst>
              <a:path w="1595" h="2416" extrusionOk="0">
                <a:moveTo>
                  <a:pt x="106" y="270"/>
                </a:moveTo>
                <a:cubicBezTo>
                  <a:pt x="211" y="200"/>
                  <a:pt x="211" y="141"/>
                  <a:pt x="211" y="1"/>
                </a:cubicBezTo>
                <a:lnTo>
                  <a:pt x="1372" y="1"/>
                </a:lnTo>
                <a:cubicBezTo>
                  <a:pt x="1372" y="141"/>
                  <a:pt x="1372" y="200"/>
                  <a:pt x="1489" y="270"/>
                </a:cubicBezTo>
                <a:cubicBezTo>
                  <a:pt x="1594" y="329"/>
                  <a:pt x="1583" y="282"/>
                  <a:pt x="1583" y="446"/>
                </a:cubicBezTo>
                <a:lnTo>
                  <a:pt x="1583" y="2263"/>
                </a:lnTo>
                <a:cubicBezTo>
                  <a:pt x="1583" y="2415"/>
                  <a:pt x="1536" y="2415"/>
                  <a:pt x="1395" y="2415"/>
                </a:cubicBezTo>
                <a:lnTo>
                  <a:pt x="199" y="2415"/>
                </a:lnTo>
                <a:cubicBezTo>
                  <a:pt x="47" y="2415"/>
                  <a:pt x="12" y="2415"/>
                  <a:pt x="12" y="2263"/>
                </a:cubicBezTo>
                <a:lnTo>
                  <a:pt x="12" y="446"/>
                </a:lnTo>
                <a:cubicBezTo>
                  <a:pt x="12" y="282"/>
                  <a:pt x="0" y="329"/>
                  <a:pt x="106" y="2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34"/>
          <p:cNvSpPr/>
          <p:nvPr/>
        </p:nvSpPr>
        <p:spPr>
          <a:xfrm>
            <a:off x="13910796" y="3468333"/>
            <a:ext cx="196954" cy="46719"/>
          </a:xfrm>
          <a:custGeom>
            <a:avLst/>
            <a:gdLst/>
            <a:ahLst/>
            <a:cxnLst/>
            <a:rect l="l" t="t" r="r" b="b"/>
            <a:pathLst>
              <a:path w="1290" h="306" extrusionOk="0">
                <a:moveTo>
                  <a:pt x="1" y="0"/>
                </a:moveTo>
                <a:lnTo>
                  <a:pt x="1" y="305"/>
                </a:lnTo>
                <a:lnTo>
                  <a:pt x="1290" y="305"/>
                </a:lnTo>
                <a:lnTo>
                  <a:pt x="1290" y="0"/>
                </a:lnTo>
                <a:close/>
              </a:path>
            </a:pathLst>
          </a:custGeom>
          <a:solidFill>
            <a:srgbClr val="F55B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4"/>
          <p:cNvSpPr/>
          <p:nvPr/>
        </p:nvSpPr>
        <p:spPr>
          <a:xfrm>
            <a:off x="13889268" y="3591846"/>
            <a:ext cx="240009" cy="170080"/>
          </a:xfrm>
          <a:custGeom>
            <a:avLst/>
            <a:gdLst/>
            <a:ahLst/>
            <a:cxnLst/>
            <a:rect l="l" t="t" r="r" b="b"/>
            <a:pathLst>
              <a:path w="1572" h="1114" extrusionOk="0">
                <a:moveTo>
                  <a:pt x="1" y="0"/>
                </a:moveTo>
                <a:lnTo>
                  <a:pt x="1" y="1114"/>
                </a:lnTo>
                <a:lnTo>
                  <a:pt x="1572" y="1114"/>
                </a:lnTo>
                <a:lnTo>
                  <a:pt x="1572" y="0"/>
                </a:lnTo>
                <a:close/>
              </a:path>
            </a:pathLst>
          </a:custGeom>
          <a:solidFill>
            <a:srgbClr val="B0E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5" name="Google Shape;1015;p34"/>
          <p:cNvGrpSpPr/>
          <p:nvPr/>
        </p:nvGrpSpPr>
        <p:grpSpPr>
          <a:xfrm>
            <a:off x="7231747" y="491149"/>
            <a:ext cx="351490" cy="760266"/>
            <a:chOff x="-1506991" y="2132324"/>
            <a:chExt cx="351490" cy="760266"/>
          </a:xfrm>
        </p:grpSpPr>
        <p:sp>
          <p:nvSpPr>
            <p:cNvPr id="1016" name="Google Shape;1016;p34"/>
            <p:cNvSpPr/>
            <p:nvPr/>
          </p:nvSpPr>
          <p:spPr>
            <a:xfrm>
              <a:off x="-1436918" y="2163049"/>
              <a:ext cx="211343" cy="57329"/>
            </a:xfrm>
            <a:custGeom>
              <a:avLst/>
              <a:gdLst/>
              <a:ahLst/>
              <a:cxnLst/>
              <a:rect l="l" t="t" r="r" b="b"/>
              <a:pathLst>
                <a:path w="564" h="153" extrusionOk="0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F55B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-1450033" y="2132324"/>
              <a:ext cx="237574" cy="48711"/>
            </a:xfrm>
            <a:custGeom>
              <a:avLst/>
              <a:gdLst/>
              <a:ahLst/>
              <a:cxnLst/>
              <a:rect l="l" t="t" r="r" b="b"/>
              <a:pathLst>
                <a:path w="634" h="130" extrusionOk="0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214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-1506991" y="2198270"/>
              <a:ext cx="351490" cy="694319"/>
            </a:xfrm>
            <a:custGeom>
              <a:avLst/>
              <a:gdLst/>
              <a:ahLst/>
              <a:cxnLst/>
              <a:rect l="l" t="t" r="r" b="b"/>
              <a:pathLst>
                <a:path w="938" h="1853" extrusionOk="0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-1485257" y="2360514"/>
              <a:ext cx="303525" cy="272782"/>
            </a:xfrm>
            <a:custGeom>
              <a:avLst/>
              <a:gdLst/>
              <a:ahLst/>
              <a:cxnLst/>
              <a:rect l="l" t="t" r="r" b="b"/>
              <a:pathLst>
                <a:path w="810" h="728" extrusionOk="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B0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34"/>
          <p:cNvGrpSpPr/>
          <p:nvPr/>
        </p:nvGrpSpPr>
        <p:grpSpPr>
          <a:xfrm>
            <a:off x="4883677" y="397453"/>
            <a:ext cx="451471" cy="858883"/>
            <a:chOff x="-6438998" y="2897865"/>
            <a:chExt cx="451471" cy="858883"/>
          </a:xfrm>
        </p:grpSpPr>
        <p:sp>
          <p:nvSpPr>
            <p:cNvPr id="1021" name="Google Shape;1021;p34"/>
            <p:cNvSpPr/>
            <p:nvPr/>
          </p:nvSpPr>
          <p:spPr>
            <a:xfrm>
              <a:off x="-6438998" y="2919629"/>
              <a:ext cx="451471" cy="837119"/>
            </a:xfrm>
            <a:custGeom>
              <a:avLst/>
              <a:gdLst/>
              <a:ahLst/>
              <a:cxnLst/>
              <a:rect l="l" t="t" r="r" b="b"/>
              <a:pathLst>
                <a:path w="1701" h="3154" extrusionOk="0">
                  <a:moveTo>
                    <a:pt x="434" y="364"/>
                  </a:moveTo>
                  <a:lnTo>
                    <a:pt x="434" y="1"/>
                  </a:lnTo>
                  <a:lnTo>
                    <a:pt x="1267" y="1"/>
                  </a:lnTo>
                  <a:lnTo>
                    <a:pt x="1267" y="364"/>
                  </a:lnTo>
                  <a:cubicBezTo>
                    <a:pt x="1337" y="434"/>
                    <a:pt x="1700" y="692"/>
                    <a:pt x="1700" y="763"/>
                  </a:cubicBezTo>
                  <a:lnTo>
                    <a:pt x="1700" y="2990"/>
                  </a:lnTo>
                  <a:cubicBezTo>
                    <a:pt x="1700" y="3084"/>
                    <a:pt x="1618" y="3154"/>
                    <a:pt x="1525" y="3154"/>
                  </a:cubicBezTo>
                  <a:lnTo>
                    <a:pt x="177" y="3154"/>
                  </a:lnTo>
                  <a:cubicBezTo>
                    <a:pt x="83" y="3154"/>
                    <a:pt x="12" y="3084"/>
                    <a:pt x="12" y="2990"/>
                  </a:cubicBezTo>
                  <a:lnTo>
                    <a:pt x="12" y="763"/>
                  </a:lnTo>
                  <a:cubicBezTo>
                    <a:pt x="1" y="704"/>
                    <a:pt x="364" y="434"/>
                    <a:pt x="434" y="3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-6373707" y="3134347"/>
              <a:ext cx="311332" cy="553921"/>
            </a:xfrm>
            <a:custGeom>
              <a:avLst/>
              <a:gdLst/>
              <a:ahLst/>
              <a:cxnLst/>
              <a:rect l="l" t="t" r="r" b="b"/>
              <a:pathLst>
                <a:path w="1173" h="2087" extrusionOk="0">
                  <a:moveTo>
                    <a:pt x="118" y="1"/>
                  </a:moveTo>
                  <a:cubicBezTo>
                    <a:pt x="48" y="1"/>
                    <a:pt x="1" y="47"/>
                    <a:pt x="1" y="106"/>
                  </a:cubicBezTo>
                  <a:lnTo>
                    <a:pt x="1" y="1981"/>
                  </a:lnTo>
                  <a:cubicBezTo>
                    <a:pt x="1" y="2040"/>
                    <a:pt x="48" y="2087"/>
                    <a:pt x="118" y="2087"/>
                  </a:cubicBezTo>
                  <a:lnTo>
                    <a:pt x="1068" y="2087"/>
                  </a:lnTo>
                  <a:cubicBezTo>
                    <a:pt x="1126" y="2087"/>
                    <a:pt x="1173" y="2040"/>
                    <a:pt x="1173" y="1981"/>
                  </a:cubicBezTo>
                  <a:lnTo>
                    <a:pt x="1173" y="106"/>
                  </a:lnTo>
                  <a:cubicBezTo>
                    <a:pt x="1173" y="47"/>
                    <a:pt x="1126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-6339468" y="2897865"/>
              <a:ext cx="249225" cy="99796"/>
            </a:xfrm>
            <a:custGeom>
              <a:avLst/>
              <a:gdLst/>
              <a:ahLst/>
              <a:cxnLst/>
              <a:rect l="l" t="t" r="r" b="b"/>
              <a:pathLst>
                <a:path w="939" h="376" extrusionOk="0">
                  <a:moveTo>
                    <a:pt x="1" y="1"/>
                  </a:moveTo>
                  <a:lnTo>
                    <a:pt x="1" y="376"/>
                  </a:lnTo>
                  <a:lnTo>
                    <a:pt x="939" y="37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-6339468" y="3227772"/>
              <a:ext cx="243120" cy="12740"/>
            </a:xfrm>
            <a:custGeom>
              <a:avLst/>
              <a:gdLst/>
              <a:ahLst/>
              <a:cxnLst/>
              <a:rect l="l" t="t" r="r" b="b"/>
              <a:pathLst>
                <a:path w="916" h="48" extrusionOk="0">
                  <a:moveTo>
                    <a:pt x="1" y="0"/>
                  </a:moveTo>
                  <a:lnTo>
                    <a:pt x="1" y="47"/>
                  </a:lnTo>
                  <a:lnTo>
                    <a:pt x="915" y="47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-6339468" y="3274219"/>
              <a:ext cx="243120" cy="12740"/>
            </a:xfrm>
            <a:custGeom>
              <a:avLst/>
              <a:gdLst/>
              <a:ahLst/>
              <a:cxnLst/>
              <a:rect l="l" t="t" r="r" b="b"/>
              <a:pathLst>
                <a:path w="916" h="48" extrusionOk="0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-6339468" y="3535650"/>
              <a:ext cx="243120" cy="9555"/>
            </a:xfrm>
            <a:custGeom>
              <a:avLst/>
              <a:gdLst/>
              <a:ahLst/>
              <a:cxnLst/>
              <a:rect l="l" t="t" r="r" b="b"/>
              <a:pathLst>
                <a:path w="916" h="36" extrusionOk="0">
                  <a:moveTo>
                    <a:pt x="1" y="1"/>
                  </a:moveTo>
                  <a:lnTo>
                    <a:pt x="1" y="36"/>
                  </a:lnTo>
                  <a:lnTo>
                    <a:pt x="915" y="3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-6339468" y="3579178"/>
              <a:ext cx="243120" cy="12740"/>
            </a:xfrm>
            <a:custGeom>
              <a:avLst/>
              <a:gdLst/>
              <a:ahLst/>
              <a:cxnLst/>
              <a:rect l="l" t="t" r="r" b="b"/>
              <a:pathLst>
                <a:path w="916" h="48" extrusionOk="0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-6298860" y="3299168"/>
              <a:ext cx="190037" cy="193222"/>
            </a:xfrm>
            <a:custGeom>
              <a:avLst/>
              <a:gdLst/>
              <a:ahLst/>
              <a:cxnLst/>
              <a:rect l="l" t="t" r="r" b="b"/>
              <a:pathLst>
                <a:path w="716" h="728" extrusionOk="0">
                  <a:moveTo>
                    <a:pt x="305" y="728"/>
                  </a:moveTo>
                  <a:cubicBezTo>
                    <a:pt x="586" y="728"/>
                    <a:pt x="715" y="399"/>
                    <a:pt x="528" y="200"/>
                  </a:cubicBezTo>
                  <a:cubicBezTo>
                    <a:pt x="328" y="1"/>
                    <a:pt x="0" y="141"/>
                    <a:pt x="0" y="423"/>
                  </a:cubicBezTo>
                  <a:cubicBezTo>
                    <a:pt x="0" y="587"/>
                    <a:pt x="141" y="728"/>
                    <a:pt x="305" y="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34"/>
          <p:cNvGrpSpPr/>
          <p:nvPr/>
        </p:nvGrpSpPr>
        <p:grpSpPr>
          <a:xfrm>
            <a:off x="5238312" y="4544050"/>
            <a:ext cx="511813" cy="500475"/>
            <a:chOff x="-4199734" y="2435440"/>
            <a:chExt cx="467494" cy="457138"/>
          </a:xfrm>
        </p:grpSpPr>
        <p:sp>
          <p:nvSpPr>
            <p:cNvPr id="1030" name="Google Shape;1030;p34"/>
            <p:cNvSpPr/>
            <p:nvPr/>
          </p:nvSpPr>
          <p:spPr>
            <a:xfrm>
              <a:off x="-4199734" y="2435440"/>
              <a:ext cx="466158" cy="245821"/>
            </a:xfrm>
            <a:custGeom>
              <a:avLst/>
              <a:gdLst/>
              <a:ahLst/>
              <a:cxnLst/>
              <a:rect l="l" t="t" r="r" b="b"/>
              <a:pathLst>
                <a:path w="1244" h="1220" extrusionOk="0">
                  <a:moveTo>
                    <a:pt x="1" y="0"/>
                  </a:moveTo>
                  <a:lnTo>
                    <a:pt x="1" y="1219"/>
                  </a:lnTo>
                  <a:lnTo>
                    <a:pt x="1243" y="1219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-4199723" y="2681262"/>
              <a:ext cx="467483" cy="211317"/>
            </a:xfrm>
            <a:custGeom>
              <a:avLst/>
              <a:gdLst/>
              <a:ahLst/>
              <a:cxnLst/>
              <a:rect l="l" t="t" r="r" b="b"/>
              <a:pathLst>
                <a:path w="1244" h="564" extrusionOk="0">
                  <a:moveTo>
                    <a:pt x="1" y="1"/>
                  </a:moveTo>
                  <a:lnTo>
                    <a:pt x="1" y="563"/>
                  </a:lnTo>
                  <a:lnTo>
                    <a:pt x="1243" y="563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-4129279" y="2505522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1"/>
                  </a:moveTo>
                  <a:lnTo>
                    <a:pt x="0" y="36"/>
                  </a:lnTo>
                  <a:lnTo>
                    <a:pt x="868" y="36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-4129279" y="2545240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0"/>
                  </a:moveTo>
                  <a:lnTo>
                    <a:pt x="0" y="35"/>
                  </a:lnTo>
                  <a:lnTo>
                    <a:pt x="868" y="35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-4076818" y="2584583"/>
              <a:ext cx="220337" cy="13489"/>
            </a:xfrm>
            <a:custGeom>
              <a:avLst/>
              <a:gdLst/>
              <a:ahLst/>
              <a:cxnLst/>
              <a:rect l="l" t="t" r="r" b="b"/>
              <a:pathLst>
                <a:path w="588" h="36" extrusionOk="0">
                  <a:moveTo>
                    <a:pt x="1" y="1"/>
                  </a:moveTo>
                  <a:lnTo>
                    <a:pt x="1" y="36"/>
                  </a:lnTo>
                  <a:lnTo>
                    <a:pt x="587" y="3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-4124782" y="2734087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0"/>
                  </a:moveTo>
                  <a:lnTo>
                    <a:pt x="0" y="35"/>
                  </a:lnTo>
                  <a:lnTo>
                    <a:pt x="867" y="3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-4124782" y="2773430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1"/>
                  </a:moveTo>
                  <a:lnTo>
                    <a:pt x="0" y="36"/>
                  </a:lnTo>
                  <a:lnTo>
                    <a:pt x="867" y="36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-4124782" y="2813148"/>
              <a:ext cx="154011" cy="13489"/>
            </a:xfrm>
            <a:custGeom>
              <a:avLst/>
              <a:gdLst/>
              <a:ahLst/>
              <a:cxnLst/>
              <a:rect l="l" t="t" r="r" b="b"/>
              <a:pathLst>
                <a:path w="411" h="36" extrusionOk="0">
                  <a:moveTo>
                    <a:pt x="0" y="0"/>
                  </a:moveTo>
                  <a:lnTo>
                    <a:pt x="0" y="35"/>
                  </a:lnTo>
                  <a:lnTo>
                    <a:pt x="410" y="35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8" name="Google Shape;1038;p34"/>
          <p:cNvGrpSpPr/>
          <p:nvPr/>
        </p:nvGrpSpPr>
        <p:grpSpPr>
          <a:xfrm>
            <a:off x="3386493" y="4627238"/>
            <a:ext cx="1013600" cy="417295"/>
            <a:chOff x="-6009307" y="2159494"/>
            <a:chExt cx="1013600" cy="417295"/>
          </a:xfrm>
        </p:grpSpPr>
        <p:sp>
          <p:nvSpPr>
            <p:cNvPr id="1039" name="Google Shape;1039;p34"/>
            <p:cNvSpPr/>
            <p:nvPr/>
          </p:nvSpPr>
          <p:spPr>
            <a:xfrm>
              <a:off x="-6009307" y="2159494"/>
              <a:ext cx="1013600" cy="417295"/>
            </a:xfrm>
            <a:custGeom>
              <a:avLst/>
              <a:gdLst/>
              <a:ahLst/>
              <a:cxnLst/>
              <a:rect l="l" t="t" r="r" b="b"/>
              <a:pathLst>
                <a:path w="3845" h="1583" extrusionOk="0">
                  <a:moveTo>
                    <a:pt x="0" y="0"/>
                  </a:moveTo>
                  <a:lnTo>
                    <a:pt x="0" y="1582"/>
                  </a:lnTo>
                  <a:lnTo>
                    <a:pt x="3845" y="1582"/>
                  </a:lnTo>
                  <a:lnTo>
                    <a:pt x="38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-6009307" y="2159494"/>
              <a:ext cx="645857" cy="417295"/>
            </a:xfrm>
            <a:custGeom>
              <a:avLst/>
              <a:gdLst/>
              <a:ahLst/>
              <a:cxnLst/>
              <a:rect l="l" t="t" r="r" b="b"/>
              <a:pathLst>
                <a:path w="2450" h="1583" extrusionOk="0">
                  <a:moveTo>
                    <a:pt x="0" y="0"/>
                  </a:moveTo>
                  <a:lnTo>
                    <a:pt x="0" y="1582"/>
                  </a:lnTo>
                  <a:lnTo>
                    <a:pt x="2450" y="1582"/>
                  </a:lnTo>
                  <a:lnTo>
                    <a:pt x="2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-5941296" y="2273637"/>
              <a:ext cx="510095" cy="55885"/>
            </a:xfrm>
            <a:custGeom>
              <a:avLst/>
              <a:gdLst/>
              <a:ahLst/>
              <a:cxnLst/>
              <a:rect l="l" t="t" r="r" b="b"/>
              <a:pathLst>
                <a:path w="1935" h="212" extrusionOk="0">
                  <a:moveTo>
                    <a:pt x="0" y="1"/>
                  </a:moveTo>
                  <a:lnTo>
                    <a:pt x="0" y="212"/>
                  </a:lnTo>
                  <a:lnTo>
                    <a:pt x="1934" y="212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-5854831" y="2388043"/>
              <a:ext cx="336900" cy="25043"/>
            </a:xfrm>
            <a:custGeom>
              <a:avLst/>
              <a:gdLst/>
              <a:ahLst/>
              <a:cxnLst/>
              <a:rect l="l" t="t" r="r" b="b"/>
              <a:pathLst>
                <a:path w="1278" h="95" extrusionOk="0">
                  <a:moveTo>
                    <a:pt x="0" y="0"/>
                  </a:moveTo>
                  <a:lnTo>
                    <a:pt x="0" y="94"/>
                  </a:lnTo>
                  <a:lnTo>
                    <a:pt x="1278" y="94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-5854831" y="2437337"/>
              <a:ext cx="336900" cy="25043"/>
            </a:xfrm>
            <a:custGeom>
              <a:avLst/>
              <a:gdLst/>
              <a:ahLst/>
              <a:cxnLst/>
              <a:rect l="l" t="t" r="r" b="b"/>
              <a:pathLst>
                <a:path w="1278" h="95" extrusionOk="0">
                  <a:moveTo>
                    <a:pt x="0" y="1"/>
                  </a:moveTo>
                  <a:lnTo>
                    <a:pt x="0" y="95"/>
                  </a:lnTo>
                  <a:lnTo>
                    <a:pt x="1278" y="95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" name="Google Shape;1044;p34"/>
          <p:cNvGrpSpPr/>
          <p:nvPr/>
        </p:nvGrpSpPr>
        <p:grpSpPr>
          <a:xfrm>
            <a:off x="4603732" y="4095401"/>
            <a:ext cx="430931" cy="949115"/>
            <a:chOff x="363244" y="841114"/>
            <a:chExt cx="430931" cy="949115"/>
          </a:xfrm>
        </p:grpSpPr>
        <p:sp>
          <p:nvSpPr>
            <p:cNvPr id="1045" name="Google Shape;1045;p34"/>
            <p:cNvSpPr/>
            <p:nvPr/>
          </p:nvSpPr>
          <p:spPr>
            <a:xfrm>
              <a:off x="363244" y="841114"/>
              <a:ext cx="430931" cy="949115"/>
            </a:xfrm>
            <a:custGeom>
              <a:avLst/>
              <a:gdLst/>
              <a:ahLst/>
              <a:cxnLst/>
              <a:rect l="l" t="t" r="r" b="b"/>
              <a:pathLst>
                <a:path w="1150" h="2533" extrusionOk="0">
                  <a:moveTo>
                    <a:pt x="1" y="0"/>
                  </a:moveTo>
                  <a:lnTo>
                    <a:pt x="1" y="2532"/>
                  </a:lnTo>
                  <a:lnTo>
                    <a:pt x="1149" y="2532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363244" y="1113519"/>
              <a:ext cx="430931" cy="676708"/>
            </a:xfrm>
            <a:custGeom>
              <a:avLst/>
              <a:gdLst/>
              <a:ahLst/>
              <a:cxnLst/>
              <a:rect l="l" t="t" r="r" b="b"/>
              <a:pathLst>
                <a:path w="1150" h="1806" extrusionOk="0">
                  <a:moveTo>
                    <a:pt x="1" y="481"/>
                  </a:moveTo>
                  <a:lnTo>
                    <a:pt x="1" y="1805"/>
                  </a:lnTo>
                  <a:lnTo>
                    <a:pt x="1149" y="1805"/>
                  </a:lnTo>
                  <a:lnTo>
                    <a:pt x="1149" y="481"/>
                  </a:lnTo>
                  <a:lnTo>
                    <a:pt x="1149" y="340"/>
                  </a:lnTo>
                  <a:lnTo>
                    <a:pt x="974" y="235"/>
                  </a:lnTo>
                  <a:lnTo>
                    <a:pt x="575" y="0"/>
                  </a:lnTo>
                  <a:lnTo>
                    <a:pt x="165" y="235"/>
                  </a:lnTo>
                  <a:lnTo>
                    <a:pt x="1" y="3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363244" y="841114"/>
              <a:ext cx="430931" cy="97047"/>
            </a:xfrm>
            <a:custGeom>
              <a:avLst/>
              <a:gdLst/>
              <a:ahLst/>
              <a:cxnLst/>
              <a:rect l="l" t="t" r="r" b="b"/>
              <a:pathLst>
                <a:path w="1150" h="259" extrusionOk="0">
                  <a:moveTo>
                    <a:pt x="1" y="0"/>
                  </a:moveTo>
                  <a:lnTo>
                    <a:pt x="1" y="258"/>
                  </a:lnTo>
                  <a:lnTo>
                    <a:pt x="1149" y="258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424698" y="1223305"/>
              <a:ext cx="356361" cy="355965"/>
            </a:xfrm>
            <a:custGeom>
              <a:avLst/>
              <a:gdLst/>
              <a:ahLst/>
              <a:cxnLst/>
              <a:rect l="l" t="t" r="r" b="b"/>
              <a:pathLst>
                <a:path w="951" h="950" extrusionOk="0">
                  <a:moveTo>
                    <a:pt x="411" y="950"/>
                  </a:moveTo>
                  <a:cubicBezTo>
                    <a:pt x="774" y="950"/>
                    <a:pt x="950" y="516"/>
                    <a:pt x="692" y="258"/>
                  </a:cubicBezTo>
                  <a:cubicBezTo>
                    <a:pt x="434" y="0"/>
                    <a:pt x="1" y="176"/>
                    <a:pt x="1" y="539"/>
                  </a:cubicBezTo>
                  <a:cubicBezTo>
                    <a:pt x="1" y="762"/>
                    <a:pt x="188" y="950"/>
                    <a:pt x="411" y="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34"/>
          <p:cNvGrpSpPr/>
          <p:nvPr/>
        </p:nvGrpSpPr>
        <p:grpSpPr>
          <a:xfrm>
            <a:off x="1216882" y="2845039"/>
            <a:ext cx="430931" cy="949115"/>
            <a:chOff x="363244" y="841114"/>
            <a:chExt cx="430931" cy="949115"/>
          </a:xfrm>
        </p:grpSpPr>
        <p:sp>
          <p:nvSpPr>
            <p:cNvPr id="1050" name="Google Shape;1050;p34"/>
            <p:cNvSpPr/>
            <p:nvPr/>
          </p:nvSpPr>
          <p:spPr>
            <a:xfrm>
              <a:off x="363244" y="841114"/>
              <a:ext cx="430931" cy="949115"/>
            </a:xfrm>
            <a:custGeom>
              <a:avLst/>
              <a:gdLst/>
              <a:ahLst/>
              <a:cxnLst/>
              <a:rect l="l" t="t" r="r" b="b"/>
              <a:pathLst>
                <a:path w="1150" h="2533" extrusionOk="0">
                  <a:moveTo>
                    <a:pt x="1" y="0"/>
                  </a:moveTo>
                  <a:lnTo>
                    <a:pt x="1" y="2532"/>
                  </a:lnTo>
                  <a:lnTo>
                    <a:pt x="1149" y="2532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363244" y="1113519"/>
              <a:ext cx="430931" cy="676708"/>
            </a:xfrm>
            <a:custGeom>
              <a:avLst/>
              <a:gdLst/>
              <a:ahLst/>
              <a:cxnLst/>
              <a:rect l="l" t="t" r="r" b="b"/>
              <a:pathLst>
                <a:path w="1150" h="1806" extrusionOk="0">
                  <a:moveTo>
                    <a:pt x="1" y="481"/>
                  </a:moveTo>
                  <a:lnTo>
                    <a:pt x="1" y="1805"/>
                  </a:lnTo>
                  <a:lnTo>
                    <a:pt x="1149" y="1805"/>
                  </a:lnTo>
                  <a:lnTo>
                    <a:pt x="1149" y="481"/>
                  </a:lnTo>
                  <a:lnTo>
                    <a:pt x="1149" y="340"/>
                  </a:lnTo>
                  <a:lnTo>
                    <a:pt x="974" y="235"/>
                  </a:lnTo>
                  <a:lnTo>
                    <a:pt x="575" y="0"/>
                  </a:lnTo>
                  <a:lnTo>
                    <a:pt x="165" y="235"/>
                  </a:lnTo>
                  <a:lnTo>
                    <a:pt x="1" y="3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363244" y="841114"/>
              <a:ext cx="430931" cy="97047"/>
            </a:xfrm>
            <a:custGeom>
              <a:avLst/>
              <a:gdLst/>
              <a:ahLst/>
              <a:cxnLst/>
              <a:rect l="l" t="t" r="r" b="b"/>
              <a:pathLst>
                <a:path w="1150" h="259" extrusionOk="0">
                  <a:moveTo>
                    <a:pt x="1" y="0"/>
                  </a:moveTo>
                  <a:lnTo>
                    <a:pt x="1" y="258"/>
                  </a:lnTo>
                  <a:lnTo>
                    <a:pt x="1149" y="258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424698" y="1223305"/>
              <a:ext cx="356361" cy="355965"/>
            </a:xfrm>
            <a:custGeom>
              <a:avLst/>
              <a:gdLst/>
              <a:ahLst/>
              <a:cxnLst/>
              <a:rect l="l" t="t" r="r" b="b"/>
              <a:pathLst>
                <a:path w="951" h="950" extrusionOk="0">
                  <a:moveTo>
                    <a:pt x="411" y="950"/>
                  </a:moveTo>
                  <a:cubicBezTo>
                    <a:pt x="774" y="950"/>
                    <a:pt x="950" y="516"/>
                    <a:pt x="692" y="258"/>
                  </a:cubicBezTo>
                  <a:cubicBezTo>
                    <a:pt x="434" y="0"/>
                    <a:pt x="1" y="176"/>
                    <a:pt x="1" y="539"/>
                  </a:cubicBezTo>
                  <a:cubicBezTo>
                    <a:pt x="1" y="762"/>
                    <a:pt x="188" y="950"/>
                    <a:pt x="411" y="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34"/>
          <p:cNvGrpSpPr/>
          <p:nvPr/>
        </p:nvGrpSpPr>
        <p:grpSpPr>
          <a:xfrm>
            <a:off x="600075" y="3294660"/>
            <a:ext cx="510350" cy="500466"/>
            <a:chOff x="-4199734" y="2435452"/>
            <a:chExt cx="466158" cy="457130"/>
          </a:xfrm>
        </p:grpSpPr>
        <p:sp>
          <p:nvSpPr>
            <p:cNvPr id="1055" name="Google Shape;1055;p34"/>
            <p:cNvSpPr/>
            <p:nvPr/>
          </p:nvSpPr>
          <p:spPr>
            <a:xfrm>
              <a:off x="-4199725" y="2435452"/>
              <a:ext cx="466149" cy="241676"/>
            </a:xfrm>
            <a:custGeom>
              <a:avLst/>
              <a:gdLst/>
              <a:ahLst/>
              <a:cxnLst/>
              <a:rect l="l" t="t" r="r" b="b"/>
              <a:pathLst>
                <a:path w="1244" h="1220" extrusionOk="0">
                  <a:moveTo>
                    <a:pt x="1" y="0"/>
                  </a:moveTo>
                  <a:lnTo>
                    <a:pt x="1" y="1219"/>
                  </a:lnTo>
                  <a:lnTo>
                    <a:pt x="1243" y="1219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-4199734" y="2677131"/>
              <a:ext cx="466158" cy="215451"/>
            </a:xfrm>
            <a:custGeom>
              <a:avLst/>
              <a:gdLst/>
              <a:ahLst/>
              <a:cxnLst/>
              <a:rect l="l" t="t" r="r" b="b"/>
              <a:pathLst>
                <a:path w="1244" h="564" extrusionOk="0">
                  <a:moveTo>
                    <a:pt x="1" y="1"/>
                  </a:moveTo>
                  <a:lnTo>
                    <a:pt x="1" y="563"/>
                  </a:lnTo>
                  <a:lnTo>
                    <a:pt x="1243" y="563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-4129279" y="2505522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1"/>
                  </a:moveTo>
                  <a:lnTo>
                    <a:pt x="0" y="36"/>
                  </a:lnTo>
                  <a:lnTo>
                    <a:pt x="868" y="36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-4129279" y="2545240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0"/>
                  </a:moveTo>
                  <a:lnTo>
                    <a:pt x="0" y="35"/>
                  </a:lnTo>
                  <a:lnTo>
                    <a:pt x="868" y="35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-4076818" y="2584583"/>
              <a:ext cx="220337" cy="13489"/>
            </a:xfrm>
            <a:custGeom>
              <a:avLst/>
              <a:gdLst/>
              <a:ahLst/>
              <a:cxnLst/>
              <a:rect l="l" t="t" r="r" b="b"/>
              <a:pathLst>
                <a:path w="588" h="36" extrusionOk="0">
                  <a:moveTo>
                    <a:pt x="1" y="1"/>
                  </a:moveTo>
                  <a:lnTo>
                    <a:pt x="1" y="36"/>
                  </a:lnTo>
                  <a:lnTo>
                    <a:pt x="587" y="3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-4124782" y="2734087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0"/>
                  </a:moveTo>
                  <a:lnTo>
                    <a:pt x="0" y="35"/>
                  </a:lnTo>
                  <a:lnTo>
                    <a:pt x="867" y="3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-4124782" y="2773430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1"/>
                  </a:moveTo>
                  <a:lnTo>
                    <a:pt x="0" y="36"/>
                  </a:lnTo>
                  <a:lnTo>
                    <a:pt x="867" y="36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-4124782" y="2813148"/>
              <a:ext cx="154011" cy="13489"/>
            </a:xfrm>
            <a:custGeom>
              <a:avLst/>
              <a:gdLst/>
              <a:ahLst/>
              <a:cxnLst/>
              <a:rect l="l" t="t" r="r" b="b"/>
              <a:pathLst>
                <a:path w="411" h="36" extrusionOk="0">
                  <a:moveTo>
                    <a:pt x="0" y="0"/>
                  </a:moveTo>
                  <a:lnTo>
                    <a:pt x="0" y="35"/>
                  </a:lnTo>
                  <a:lnTo>
                    <a:pt x="410" y="35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1063;p34"/>
          <p:cNvGrpSpPr/>
          <p:nvPr/>
        </p:nvGrpSpPr>
        <p:grpSpPr>
          <a:xfrm>
            <a:off x="8195359" y="3034861"/>
            <a:ext cx="351490" cy="760266"/>
            <a:chOff x="-1506991" y="2132324"/>
            <a:chExt cx="351490" cy="760266"/>
          </a:xfrm>
        </p:grpSpPr>
        <p:sp>
          <p:nvSpPr>
            <p:cNvPr id="1064" name="Google Shape;1064;p34"/>
            <p:cNvSpPr/>
            <p:nvPr/>
          </p:nvSpPr>
          <p:spPr>
            <a:xfrm>
              <a:off x="-1436918" y="2163049"/>
              <a:ext cx="211343" cy="57329"/>
            </a:xfrm>
            <a:custGeom>
              <a:avLst/>
              <a:gdLst/>
              <a:ahLst/>
              <a:cxnLst/>
              <a:rect l="l" t="t" r="r" b="b"/>
              <a:pathLst>
                <a:path w="564" h="153" extrusionOk="0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-1450033" y="2132324"/>
              <a:ext cx="237574" cy="48711"/>
            </a:xfrm>
            <a:custGeom>
              <a:avLst/>
              <a:gdLst/>
              <a:ahLst/>
              <a:cxnLst/>
              <a:rect l="l" t="t" r="r" b="b"/>
              <a:pathLst>
                <a:path w="634" h="130" extrusionOk="0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-1506991" y="2198270"/>
              <a:ext cx="351490" cy="694319"/>
            </a:xfrm>
            <a:custGeom>
              <a:avLst/>
              <a:gdLst/>
              <a:ahLst/>
              <a:cxnLst/>
              <a:rect l="l" t="t" r="r" b="b"/>
              <a:pathLst>
                <a:path w="938" h="1853" extrusionOk="0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-1485257" y="2360514"/>
              <a:ext cx="303525" cy="272782"/>
            </a:xfrm>
            <a:custGeom>
              <a:avLst/>
              <a:gdLst/>
              <a:ahLst/>
              <a:cxnLst/>
              <a:rect l="l" t="t" r="r" b="b"/>
              <a:pathLst>
                <a:path w="810" h="728" extrusionOk="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8" name="Google Shape;1068;p34"/>
          <p:cNvGrpSpPr/>
          <p:nvPr/>
        </p:nvGrpSpPr>
        <p:grpSpPr>
          <a:xfrm>
            <a:off x="7827869" y="3126255"/>
            <a:ext cx="298857" cy="675489"/>
            <a:chOff x="-3682443" y="3081530"/>
            <a:chExt cx="298857" cy="675489"/>
          </a:xfrm>
        </p:grpSpPr>
        <p:sp>
          <p:nvSpPr>
            <p:cNvPr id="1069" name="Google Shape;1069;p34"/>
            <p:cNvSpPr/>
            <p:nvPr/>
          </p:nvSpPr>
          <p:spPr>
            <a:xfrm>
              <a:off x="-3651378" y="3081530"/>
              <a:ext cx="236750" cy="115190"/>
            </a:xfrm>
            <a:custGeom>
              <a:avLst/>
              <a:gdLst/>
              <a:ahLst/>
              <a:cxnLst/>
              <a:rect l="l" t="t" r="r" b="b"/>
              <a:pathLst>
                <a:path w="892" h="434" extrusionOk="0">
                  <a:moveTo>
                    <a:pt x="47" y="0"/>
                  </a:moveTo>
                  <a:cubicBezTo>
                    <a:pt x="24" y="0"/>
                    <a:pt x="0" y="24"/>
                    <a:pt x="0" y="47"/>
                  </a:cubicBezTo>
                  <a:lnTo>
                    <a:pt x="0" y="387"/>
                  </a:lnTo>
                  <a:cubicBezTo>
                    <a:pt x="0" y="411"/>
                    <a:pt x="24" y="434"/>
                    <a:pt x="47" y="434"/>
                  </a:cubicBezTo>
                  <a:lnTo>
                    <a:pt x="844" y="434"/>
                  </a:lnTo>
                  <a:cubicBezTo>
                    <a:pt x="868" y="434"/>
                    <a:pt x="891" y="411"/>
                    <a:pt x="891" y="387"/>
                  </a:cubicBezTo>
                  <a:lnTo>
                    <a:pt x="891" y="47"/>
                  </a:lnTo>
                  <a:cubicBezTo>
                    <a:pt x="891" y="24"/>
                    <a:pt x="868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-3682443" y="3196729"/>
              <a:ext cx="298857" cy="560291"/>
            </a:xfrm>
            <a:custGeom>
              <a:avLst/>
              <a:gdLst/>
              <a:ahLst/>
              <a:cxnLst/>
              <a:rect l="l" t="t" r="r" b="b"/>
              <a:pathLst>
                <a:path w="1126" h="2111" extrusionOk="0">
                  <a:moveTo>
                    <a:pt x="117" y="1"/>
                  </a:moveTo>
                  <a:cubicBezTo>
                    <a:pt x="47" y="1"/>
                    <a:pt x="0" y="60"/>
                    <a:pt x="0" y="118"/>
                  </a:cubicBezTo>
                  <a:lnTo>
                    <a:pt x="0" y="1994"/>
                  </a:lnTo>
                  <a:cubicBezTo>
                    <a:pt x="0" y="2064"/>
                    <a:pt x="47" y="2111"/>
                    <a:pt x="117" y="2111"/>
                  </a:cubicBezTo>
                  <a:lnTo>
                    <a:pt x="1008" y="2111"/>
                  </a:lnTo>
                  <a:cubicBezTo>
                    <a:pt x="1078" y="2111"/>
                    <a:pt x="1125" y="2064"/>
                    <a:pt x="1125" y="1994"/>
                  </a:cubicBezTo>
                  <a:lnTo>
                    <a:pt x="1125" y="118"/>
                  </a:lnTo>
                  <a:cubicBezTo>
                    <a:pt x="1125" y="60"/>
                    <a:pt x="1078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-3648193" y="3330221"/>
              <a:ext cx="230380" cy="270989"/>
            </a:xfrm>
            <a:custGeom>
              <a:avLst/>
              <a:gdLst/>
              <a:ahLst/>
              <a:cxnLst/>
              <a:rect l="l" t="t" r="r" b="b"/>
              <a:pathLst>
                <a:path w="868" h="1021" extrusionOk="0">
                  <a:moveTo>
                    <a:pt x="0" y="1"/>
                  </a:moveTo>
                  <a:lnTo>
                    <a:pt x="0" y="1021"/>
                  </a:lnTo>
                  <a:lnTo>
                    <a:pt x="867" y="1021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_1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5"/>
          <p:cNvSpPr/>
          <p:nvPr/>
        </p:nvSpPr>
        <p:spPr>
          <a:xfrm>
            <a:off x="13" y="14100"/>
            <a:ext cx="9144000" cy="5143500"/>
          </a:xfrm>
          <a:prstGeom prst="rect">
            <a:avLst/>
          </a:prstGeom>
          <a:noFill/>
          <a:ln w="2286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4" name="Google Shape;1074;p35"/>
          <p:cNvGrpSpPr/>
          <p:nvPr/>
        </p:nvGrpSpPr>
        <p:grpSpPr>
          <a:xfrm flipH="1">
            <a:off x="7538939" y="4614726"/>
            <a:ext cx="440567" cy="430761"/>
            <a:chOff x="-4199734" y="2435440"/>
            <a:chExt cx="467494" cy="457138"/>
          </a:xfrm>
        </p:grpSpPr>
        <p:sp>
          <p:nvSpPr>
            <p:cNvPr id="1075" name="Google Shape;1075;p35"/>
            <p:cNvSpPr/>
            <p:nvPr/>
          </p:nvSpPr>
          <p:spPr>
            <a:xfrm>
              <a:off x="-4199734" y="2435440"/>
              <a:ext cx="466158" cy="245821"/>
            </a:xfrm>
            <a:custGeom>
              <a:avLst/>
              <a:gdLst/>
              <a:ahLst/>
              <a:cxnLst/>
              <a:rect l="l" t="t" r="r" b="b"/>
              <a:pathLst>
                <a:path w="1244" h="1220" extrusionOk="0">
                  <a:moveTo>
                    <a:pt x="1" y="0"/>
                  </a:moveTo>
                  <a:lnTo>
                    <a:pt x="1" y="1219"/>
                  </a:lnTo>
                  <a:lnTo>
                    <a:pt x="1243" y="1219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-4199723" y="2681262"/>
              <a:ext cx="467483" cy="211317"/>
            </a:xfrm>
            <a:custGeom>
              <a:avLst/>
              <a:gdLst/>
              <a:ahLst/>
              <a:cxnLst/>
              <a:rect l="l" t="t" r="r" b="b"/>
              <a:pathLst>
                <a:path w="1244" h="564" extrusionOk="0">
                  <a:moveTo>
                    <a:pt x="1" y="1"/>
                  </a:moveTo>
                  <a:lnTo>
                    <a:pt x="1" y="563"/>
                  </a:lnTo>
                  <a:lnTo>
                    <a:pt x="1243" y="563"/>
                  </a:lnTo>
                  <a:lnTo>
                    <a:pt x="12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-4129279" y="2505522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1"/>
                  </a:moveTo>
                  <a:lnTo>
                    <a:pt x="0" y="36"/>
                  </a:lnTo>
                  <a:lnTo>
                    <a:pt x="868" y="36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-4129279" y="2545240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0"/>
                  </a:moveTo>
                  <a:lnTo>
                    <a:pt x="0" y="35"/>
                  </a:lnTo>
                  <a:lnTo>
                    <a:pt x="868" y="35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-4076818" y="2584583"/>
              <a:ext cx="220337" cy="13489"/>
            </a:xfrm>
            <a:custGeom>
              <a:avLst/>
              <a:gdLst/>
              <a:ahLst/>
              <a:cxnLst/>
              <a:rect l="l" t="t" r="r" b="b"/>
              <a:pathLst>
                <a:path w="588" h="36" extrusionOk="0">
                  <a:moveTo>
                    <a:pt x="1" y="1"/>
                  </a:moveTo>
                  <a:lnTo>
                    <a:pt x="1" y="36"/>
                  </a:lnTo>
                  <a:lnTo>
                    <a:pt x="587" y="36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-4124782" y="2734087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0"/>
                  </a:moveTo>
                  <a:lnTo>
                    <a:pt x="0" y="35"/>
                  </a:lnTo>
                  <a:lnTo>
                    <a:pt x="867" y="3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-4124782" y="2773430"/>
              <a:ext cx="325259" cy="13489"/>
            </a:xfrm>
            <a:custGeom>
              <a:avLst/>
              <a:gdLst/>
              <a:ahLst/>
              <a:cxnLst/>
              <a:rect l="l" t="t" r="r" b="b"/>
              <a:pathLst>
                <a:path w="868" h="36" extrusionOk="0">
                  <a:moveTo>
                    <a:pt x="0" y="1"/>
                  </a:moveTo>
                  <a:lnTo>
                    <a:pt x="0" y="36"/>
                  </a:lnTo>
                  <a:lnTo>
                    <a:pt x="867" y="36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-4124782" y="2813148"/>
              <a:ext cx="154011" cy="13489"/>
            </a:xfrm>
            <a:custGeom>
              <a:avLst/>
              <a:gdLst/>
              <a:ahLst/>
              <a:cxnLst/>
              <a:rect l="l" t="t" r="r" b="b"/>
              <a:pathLst>
                <a:path w="411" h="36" extrusionOk="0">
                  <a:moveTo>
                    <a:pt x="0" y="0"/>
                  </a:moveTo>
                  <a:lnTo>
                    <a:pt x="0" y="35"/>
                  </a:lnTo>
                  <a:lnTo>
                    <a:pt x="410" y="35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35"/>
          <p:cNvGrpSpPr/>
          <p:nvPr/>
        </p:nvGrpSpPr>
        <p:grpSpPr>
          <a:xfrm flipH="1">
            <a:off x="4621552" y="4792893"/>
            <a:ext cx="458256" cy="251714"/>
            <a:chOff x="-2571948" y="3464254"/>
            <a:chExt cx="532422" cy="292487"/>
          </a:xfrm>
        </p:grpSpPr>
        <p:sp>
          <p:nvSpPr>
            <p:cNvPr id="1084" name="Google Shape;1084;p35"/>
            <p:cNvSpPr/>
            <p:nvPr/>
          </p:nvSpPr>
          <p:spPr>
            <a:xfrm>
              <a:off x="-2556289" y="3504597"/>
              <a:ext cx="497919" cy="252144"/>
            </a:xfrm>
            <a:custGeom>
              <a:avLst/>
              <a:gdLst/>
              <a:ahLst/>
              <a:cxnLst/>
              <a:rect l="l" t="t" r="r" b="b"/>
              <a:pathLst>
                <a:path w="1876" h="950" extrusionOk="0">
                  <a:moveTo>
                    <a:pt x="0" y="0"/>
                  </a:moveTo>
                  <a:lnTo>
                    <a:pt x="1876" y="0"/>
                  </a:lnTo>
                  <a:lnTo>
                    <a:pt x="1876" y="575"/>
                  </a:lnTo>
                  <a:cubicBezTo>
                    <a:pt x="1876" y="786"/>
                    <a:pt x="1712" y="950"/>
                    <a:pt x="1501" y="950"/>
                  </a:cubicBezTo>
                  <a:lnTo>
                    <a:pt x="375" y="950"/>
                  </a:lnTo>
                  <a:cubicBezTo>
                    <a:pt x="164" y="950"/>
                    <a:pt x="0" y="786"/>
                    <a:pt x="0" y="5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-2571948" y="3464254"/>
              <a:ext cx="532422" cy="84137"/>
            </a:xfrm>
            <a:custGeom>
              <a:avLst/>
              <a:gdLst/>
              <a:ahLst/>
              <a:cxnLst/>
              <a:rect l="l" t="t" r="r" b="b"/>
              <a:pathLst>
                <a:path w="2006" h="317" extrusionOk="0">
                  <a:moveTo>
                    <a:pt x="1" y="0"/>
                  </a:moveTo>
                  <a:lnTo>
                    <a:pt x="1" y="316"/>
                  </a:lnTo>
                  <a:lnTo>
                    <a:pt x="2005" y="3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-2478523" y="3569888"/>
              <a:ext cx="342385" cy="102981"/>
            </a:xfrm>
            <a:custGeom>
              <a:avLst/>
              <a:gdLst/>
              <a:ahLst/>
              <a:cxnLst/>
              <a:rect l="l" t="t" r="r" b="b"/>
              <a:pathLst>
                <a:path w="1290" h="388" extrusionOk="0">
                  <a:moveTo>
                    <a:pt x="0" y="1"/>
                  </a:moveTo>
                  <a:lnTo>
                    <a:pt x="0" y="387"/>
                  </a:lnTo>
                  <a:lnTo>
                    <a:pt x="1290" y="387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35"/>
          <p:cNvGrpSpPr/>
          <p:nvPr/>
        </p:nvGrpSpPr>
        <p:grpSpPr>
          <a:xfrm flipH="1">
            <a:off x="707323" y="4701629"/>
            <a:ext cx="833078" cy="342891"/>
            <a:chOff x="-6009307" y="2159494"/>
            <a:chExt cx="1013600" cy="417295"/>
          </a:xfrm>
        </p:grpSpPr>
        <p:sp>
          <p:nvSpPr>
            <p:cNvPr id="1088" name="Google Shape;1088;p35"/>
            <p:cNvSpPr/>
            <p:nvPr/>
          </p:nvSpPr>
          <p:spPr>
            <a:xfrm>
              <a:off x="-6009307" y="2159494"/>
              <a:ext cx="1013600" cy="417295"/>
            </a:xfrm>
            <a:custGeom>
              <a:avLst/>
              <a:gdLst/>
              <a:ahLst/>
              <a:cxnLst/>
              <a:rect l="l" t="t" r="r" b="b"/>
              <a:pathLst>
                <a:path w="3845" h="1583" extrusionOk="0">
                  <a:moveTo>
                    <a:pt x="0" y="0"/>
                  </a:moveTo>
                  <a:lnTo>
                    <a:pt x="0" y="1582"/>
                  </a:lnTo>
                  <a:lnTo>
                    <a:pt x="3845" y="1582"/>
                  </a:lnTo>
                  <a:lnTo>
                    <a:pt x="38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5"/>
            <p:cNvSpPr/>
            <p:nvPr/>
          </p:nvSpPr>
          <p:spPr>
            <a:xfrm>
              <a:off x="-6009307" y="2159494"/>
              <a:ext cx="645857" cy="417295"/>
            </a:xfrm>
            <a:custGeom>
              <a:avLst/>
              <a:gdLst/>
              <a:ahLst/>
              <a:cxnLst/>
              <a:rect l="l" t="t" r="r" b="b"/>
              <a:pathLst>
                <a:path w="2450" h="1583" extrusionOk="0">
                  <a:moveTo>
                    <a:pt x="0" y="0"/>
                  </a:moveTo>
                  <a:lnTo>
                    <a:pt x="0" y="1582"/>
                  </a:lnTo>
                  <a:lnTo>
                    <a:pt x="2450" y="1582"/>
                  </a:lnTo>
                  <a:lnTo>
                    <a:pt x="24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-5941296" y="2273637"/>
              <a:ext cx="510095" cy="55885"/>
            </a:xfrm>
            <a:custGeom>
              <a:avLst/>
              <a:gdLst/>
              <a:ahLst/>
              <a:cxnLst/>
              <a:rect l="l" t="t" r="r" b="b"/>
              <a:pathLst>
                <a:path w="1935" h="212" extrusionOk="0">
                  <a:moveTo>
                    <a:pt x="0" y="1"/>
                  </a:moveTo>
                  <a:lnTo>
                    <a:pt x="0" y="212"/>
                  </a:lnTo>
                  <a:lnTo>
                    <a:pt x="1934" y="212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5"/>
            <p:cNvSpPr/>
            <p:nvPr/>
          </p:nvSpPr>
          <p:spPr>
            <a:xfrm>
              <a:off x="-5854831" y="2388043"/>
              <a:ext cx="336900" cy="25043"/>
            </a:xfrm>
            <a:custGeom>
              <a:avLst/>
              <a:gdLst/>
              <a:ahLst/>
              <a:cxnLst/>
              <a:rect l="l" t="t" r="r" b="b"/>
              <a:pathLst>
                <a:path w="1278" h="95" extrusionOk="0">
                  <a:moveTo>
                    <a:pt x="0" y="0"/>
                  </a:moveTo>
                  <a:lnTo>
                    <a:pt x="0" y="94"/>
                  </a:lnTo>
                  <a:lnTo>
                    <a:pt x="1278" y="94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5"/>
            <p:cNvSpPr/>
            <p:nvPr/>
          </p:nvSpPr>
          <p:spPr>
            <a:xfrm>
              <a:off x="-5854831" y="2437337"/>
              <a:ext cx="336900" cy="25043"/>
            </a:xfrm>
            <a:custGeom>
              <a:avLst/>
              <a:gdLst/>
              <a:ahLst/>
              <a:cxnLst/>
              <a:rect l="l" t="t" r="r" b="b"/>
              <a:pathLst>
                <a:path w="1278" h="95" extrusionOk="0">
                  <a:moveTo>
                    <a:pt x="0" y="1"/>
                  </a:moveTo>
                  <a:lnTo>
                    <a:pt x="0" y="95"/>
                  </a:lnTo>
                  <a:lnTo>
                    <a:pt x="1278" y="95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35"/>
          <p:cNvGrpSpPr/>
          <p:nvPr/>
        </p:nvGrpSpPr>
        <p:grpSpPr>
          <a:xfrm flipH="1">
            <a:off x="8099625" y="4315709"/>
            <a:ext cx="337043" cy="728867"/>
            <a:chOff x="-1506991" y="2132324"/>
            <a:chExt cx="351490" cy="760266"/>
          </a:xfrm>
        </p:grpSpPr>
        <p:sp>
          <p:nvSpPr>
            <p:cNvPr id="1094" name="Google Shape;1094;p35"/>
            <p:cNvSpPr/>
            <p:nvPr/>
          </p:nvSpPr>
          <p:spPr>
            <a:xfrm>
              <a:off x="-1436918" y="2163049"/>
              <a:ext cx="211343" cy="57329"/>
            </a:xfrm>
            <a:custGeom>
              <a:avLst/>
              <a:gdLst/>
              <a:ahLst/>
              <a:cxnLst/>
              <a:rect l="l" t="t" r="r" b="b"/>
              <a:pathLst>
                <a:path w="564" h="153" extrusionOk="0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5"/>
            <p:cNvSpPr/>
            <p:nvPr/>
          </p:nvSpPr>
          <p:spPr>
            <a:xfrm>
              <a:off x="-1450033" y="2132324"/>
              <a:ext cx="237574" cy="48711"/>
            </a:xfrm>
            <a:custGeom>
              <a:avLst/>
              <a:gdLst/>
              <a:ahLst/>
              <a:cxnLst/>
              <a:rect l="l" t="t" r="r" b="b"/>
              <a:pathLst>
                <a:path w="634" h="130" extrusionOk="0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5"/>
            <p:cNvSpPr/>
            <p:nvPr/>
          </p:nvSpPr>
          <p:spPr>
            <a:xfrm>
              <a:off x="-1506991" y="2198270"/>
              <a:ext cx="351490" cy="694319"/>
            </a:xfrm>
            <a:custGeom>
              <a:avLst/>
              <a:gdLst/>
              <a:ahLst/>
              <a:cxnLst/>
              <a:rect l="l" t="t" r="r" b="b"/>
              <a:pathLst>
                <a:path w="938" h="1853" extrusionOk="0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5"/>
            <p:cNvSpPr/>
            <p:nvPr/>
          </p:nvSpPr>
          <p:spPr>
            <a:xfrm>
              <a:off x="-1485257" y="2360514"/>
              <a:ext cx="303525" cy="272782"/>
            </a:xfrm>
            <a:custGeom>
              <a:avLst/>
              <a:gdLst/>
              <a:ahLst/>
              <a:cxnLst/>
              <a:rect l="l" t="t" r="r" b="b"/>
              <a:pathLst>
                <a:path w="810" h="728" extrusionOk="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35"/>
          <p:cNvGrpSpPr/>
          <p:nvPr/>
        </p:nvGrpSpPr>
        <p:grpSpPr>
          <a:xfrm flipH="1">
            <a:off x="4064195" y="4363614"/>
            <a:ext cx="381655" cy="681892"/>
            <a:chOff x="258700" y="1864415"/>
            <a:chExt cx="575562" cy="1028185"/>
          </a:xfrm>
        </p:grpSpPr>
        <p:sp>
          <p:nvSpPr>
            <p:cNvPr id="1099" name="Google Shape;1099;p35"/>
            <p:cNvSpPr/>
            <p:nvPr/>
          </p:nvSpPr>
          <p:spPr>
            <a:xfrm>
              <a:off x="258700" y="2025524"/>
              <a:ext cx="540350" cy="867077"/>
            </a:xfrm>
            <a:custGeom>
              <a:avLst/>
              <a:gdLst/>
              <a:ahLst/>
              <a:cxnLst/>
              <a:rect l="l" t="t" r="r" b="b"/>
              <a:pathLst>
                <a:path w="1442" h="2744" extrusionOk="0">
                  <a:moveTo>
                    <a:pt x="0" y="0"/>
                  </a:moveTo>
                  <a:lnTo>
                    <a:pt x="0" y="2743"/>
                  </a:lnTo>
                  <a:lnTo>
                    <a:pt x="1442" y="2743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5"/>
            <p:cNvSpPr/>
            <p:nvPr/>
          </p:nvSpPr>
          <p:spPr>
            <a:xfrm>
              <a:off x="320142" y="2114713"/>
              <a:ext cx="514119" cy="514088"/>
            </a:xfrm>
            <a:custGeom>
              <a:avLst/>
              <a:gdLst/>
              <a:ahLst/>
              <a:cxnLst/>
              <a:rect l="l" t="t" r="r" b="b"/>
              <a:pathLst>
                <a:path w="1372" h="1372" extrusionOk="0">
                  <a:moveTo>
                    <a:pt x="586" y="1372"/>
                  </a:moveTo>
                  <a:cubicBezTo>
                    <a:pt x="1114" y="1372"/>
                    <a:pt x="1372" y="739"/>
                    <a:pt x="997" y="376"/>
                  </a:cubicBezTo>
                  <a:cubicBezTo>
                    <a:pt x="633" y="1"/>
                    <a:pt x="0" y="258"/>
                    <a:pt x="0" y="786"/>
                  </a:cubicBezTo>
                  <a:cubicBezTo>
                    <a:pt x="0" y="1114"/>
                    <a:pt x="270" y="1372"/>
                    <a:pt x="586" y="1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5"/>
            <p:cNvSpPr/>
            <p:nvPr/>
          </p:nvSpPr>
          <p:spPr>
            <a:xfrm>
              <a:off x="262810" y="1864415"/>
              <a:ext cx="536228" cy="189224"/>
            </a:xfrm>
            <a:custGeom>
              <a:avLst/>
              <a:gdLst/>
              <a:ahLst/>
              <a:cxnLst/>
              <a:rect l="l" t="t" r="r" b="b"/>
              <a:pathLst>
                <a:path w="1431" h="505" extrusionOk="0">
                  <a:moveTo>
                    <a:pt x="1431" y="0"/>
                  </a:moveTo>
                  <a:lnTo>
                    <a:pt x="1" y="0"/>
                  </a:lnTo>
                  <a:lnTo>
                    <a:pt x="1" y="434"/>
                  </a:lnTo>
                  <a:cubicBezTo>
                    <a:pt x="470" y="504"/>
                    <a:pt x="950" y="504"/>
                    <a:pt x="1431" y="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2" name="Google Shape;1102;p35"/>
          <p:cNvSpPr/>
          <p:nvPr/>
        </p:nvSpPr>
        <p:spPr>
          <a:xfrm>
            <a:off x="66675" y="1288650"/>
            <a:ext cx="3767433" cy="121801"/>
          </a:xfrm>
          <a:custGeom>
            <a:avLst/>
            <a:gdLst/>
            <a:ahLst/>
            <a:cxnLst/>
            <a:rect l="l" t="t" r="r" b="b"/>
            <a:pathLst>
              <a:path w="23221" h="798" extrusionOk="0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3" name="Google Shape;1103;p35"/>
          <p:cNvGrpSpPr/>
          <p:nvPr/>
        </p:nvGrpSpPr>
        <p:grpSpPr>
          <a:xfrm>
            <a:off x="715267" y="686545"/>
            <a:ext cx="337049" cy="602105"/>
            <a:chOff x="258700" y="1864415"/>
            <a:chExt cx="575562" cy="1028185"/>
          </a:xfrm>
        </p:grpSpPr>
        <p:sp>
          <p:nvSpPr>
            <p:cNvPr id="1104" name="Google Shape;1104;p35"/>
            <p:cNvSpPr/>
            <p:nvPr/>
          </p:nvSpPr>
          <p:spPr>
            <a:xfrm>
              <a:off x="258700" y="2025524"/>
              <a:ext cx="540350" cy="867077"/>
            </a:xfrm>
            <a:custGeom>
              <a:avLst/>
              <a:gdLst/>
              <a:ahLst/>
              <a:cxnLst/>
              <a:rect l="l" t="t" r="r" b="b"/>
              <a:pathLst>
                <a:path w="1442" h="2744" extrusionOk="0">
                  <a:moveTo>
                    <a:pt x="0" y="0"/>
                  </a:moveTo>
                  <a:lnTo>
                    <a:pt x="0" y="2743"/>
                  </a:lnTo>
                  <a:lnTo>
                    <a:pt x="1442" y="2743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5"/>
            <p:cNvSpPr/>
            <p:nvPr/>
          </p:nvSpPr>
          <p:spPr>
            <a:xfrm>
              <a:off x="320142" y="2114713"/>
              <a:ext cx="514119" cy="514088"/>
            </a:xfrm>
            <a:custGeom>
              <a:avLst/>
              <a:gdLst/>
              <a:ahLst/>
              <a:cxnLst/>
              <a:rect l="l" t="t" r="r" b="b"/>
              <a:pathLst>
                <a:path w="1372" h="1372" extrusionOk="0">
                  <a:moveTo>
                    <a:pt x="586" y="1372"/>
                  </a:moveTo>
                  <a:cubicBezTo>
                    <a:pt x="1114" y="1372"/>
                    <a:pt x="1372" y="739"/>
                    <a:pt x="997" y="376"/>
                  </a:cubicBezTo>
                  <a:cubicBezTo>
                    <a:pt x="633" y="1"/>
                    <a:pt x="0" y="258"/>
                    <a:pt x="0" y="786"/>
                  </a:cubicBezTo>
                  <a:cubicBezTo>
                    <a:pt x="0" y="1114"/>
                    <a:pt x="270" y="1372"/>
                    <a:pt x="586" y="1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5"/>
            <p:cNvSpPr/>
            <p:nvPr/>
          </p:nvSpPr>
          <p:spPr>
            <a:xfrm>
              <a:off x="262810" y="1864415"/>
              <a:ext cx="536228" cy="189224"/>
            </a:xfrm>
            <a:custGeom>
              <a:avLst/>
              <a:gdLst/>
              <a:ahLst/>
              <a:cxnLst/>
              <a:rect l="l" t="t" r="r" b="b"/>
              <a:pathLst>
                <a:path w="1431" h="505" extrusionOk="0">
                  <a:moveTo>
                    <a:pt x="1431" y="0"/>
                  </a:moveTo>
                  <a:lnTo>
                    <a:pt x="1" y="0"/>
                  </a:lnTo>
                  <a:lnTo>
                    <a:pt x="1" y="434"/>
                  </a:lnTo>
                  <a:cubicBezTo>
                    <a:pt x="470" y="504"/>
                    <a:pt x="950" y="504"/>
                    <a:pt x="1431" y="4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35"/>
          <p:cNvGrpSpPr/>
          <p:nvPr/>
        </p:nvGrpSpPr>
        <p:grpSpPr>
          <a:xfrm flipH="1">
            <a:off x="1133456" y="1036897"/>
            <a:ext cx="458309" cy="251743"/>
            <a:chOff x="-2571948" y="3464254"/>
            <a:chExt cx="532422" cy="292487"/>
          </a:xfrm>
        </p:grpSpPr>
        <p:sp>
          <p:nvSpPr>
            <p:cNvPr id="1108" name="Google Shape;1108;p35"/>
            <p:cNvSpPr/>
            <p:nvPr/>
          </p:nvSpPr>
          <p:spPr>
            <a:xfrm>
              <a:off x="-2556289" y="3504597"/>
              <a:ext cx="497919" cy="252144"/>
            </a:xfrm>
            <a:custGeom>
              <a:avLst/>
              <a:gdLst/>
              <a:ahLst/>
              <a:cxnLst/>
              <a:rect l="l" t="t" r="r" b="b"/>
              <a:pathLst>
                <a:path w="1876" h="950" extrusionOk="0">
                  <a:moveTo>
                    <a:pt x="0" y="0"/>
                  </a:moveTo>
                  <a:lnTo>
                    <a:pt x="1876" y="0"/>
                  </a:lnTo>
                  <a:lnTo>
                    <a:pt x="1876" y="575"/>
                  </a:lnTo>
                  <a:cubicBezTo>
                    <a:pt x="1876" y="786"/>
                    <a:pt x="1712" y="950"/>
                    <a:pt x="1501" y="950"/>
                  </a:cubicBezTo>
                  <a:lnTo>
                    <a:pt x="375" y="950"/>
                  </a:lnTo>
                  <a:cubicBezTo>
                    <a:pt x="164" y="950"/>
                    <a:pt x="0" y="786"/>
                    <a:pt x="0" y="5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-2571948" y="3464254"/>
              <a:ext cx="532422" cy="84137"/>
            </a:xfrm>
            <a:custGeom>
              <a:avLst/>
              <a:gdLst/>
              <a:ahLst/>
              <a:cxnLst/>
              <a:rect l="l" t="t" r="r" b="b"/>
              <a:pathLst>
                <a:path w="2006" h="317" extrusionOk="0">
                  <a:moveTo>
                    <a:pt x="1" y="0"/>
                  </a:moveTo>
                  <a:lnTo>
                    <a:pt x="1" y="316"/>
                  </a:lnTo>
                  <a:lnTo>
                    <a:pt x="2005" y="3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-2478523" y="3569888"/>
              <a:ext cx="342385" cy="102981"/>
            </a:xfrm>
            <a:custGeom>
              <a:avLst/>
              <a:gdLst/>
              <a:ahLst/>
              <a:cxnLst/>
              <a:rect l="l" t="t" r="r" b="b"/>
              <a:pathLst>
                <a:path w="1290" h="388" extrusionOk="0">
                  <a:moveTo>
                    <a:pt x="0" y="1"/>
                  </a:moveTo>
                  <a:lnTo>
                    <a:pt x="0" y="387"/>
                  </a:lnTo>
                  <a:lnTo>
                    <a:pt x="1290" y="387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35"/>
          <p:cNvGrpSpPr/>
          <p:nvPr/>
        </p:nvGrpSpPr>
        <p:grpSpPr>
          <a:xfrm>
            <a:off x="3468936" y="534865"/>
            <a:ext cx="337031" cy="753653"/>
            <a:chOff x="-3694604" y="1903759"/>
            <a:chExt cx="444046" cy="992955"/>
          </a:xfrm>
        </p:grpSpPr>
        <p:sp>
          <p:nvSpPr>
            <p:cNvPr id="1112" name="Google Shape;1112;p35"/>
            <p:cNvSpPr/>
            <p:nvPr/>
          </p:nvSpPr>
          <p:spPr>
            <a:xfrm>
              <a:off x="-3694604" y="1921369"/>
              <a:ext cx="417816" cy="975344"/>
            </a:xfrm>
            <a:custGeom>
              <a:avLst/>
              <a:gdLst/>
              <a:ahLst/>
              <a:cxnLst/>
              <a:rect l="l" t="t" r="r" b="b"/>
              <a:pathLst>
                <a:path w="1115" h="2603" extrusionOk="0">
                  <a:moveTo>
                    <a:pt x="423" y="235"/>
                  </a:moveTo>
                  <a:lnTo>
                    <a:pt x="130" y="599"/>
                  </a:lnTo>
                  <a:cubicBezTo>
                    <a:pt x="59" y="692"/>
                    <a:pt x="1" y="728"/>
                    <a:pt x="1" y="845"/>
                  </a:cubicBezTo>
                  <a:lnTo>
                    <a:pt x="1" y="2509"/>
                  </a:lnTo>
                  <a:cubicBezTo>
                    <a:pt x="1" y="2603"/>
                    <a:pt x="36" y="2591"/>
                    <a:pt x="130" y="2591"/>
                  </a:cubicBezTo>
                  <a:lnTo>
                    <a:pt x="997" y="2591"/>
                  </a:lnTo>
                  <a:cubicBezTo>
                    <a:pt x="1091" y="2591"/>
                    <a:pt x="1114" y="2603"/>
                    <a:pt x="1114" y="2509"/>
                  </a:cubicBezTo>
                  <a:lnTo>
                    <a:pt x="1114" y="845"/>
                  </a:lnTo>
                  <a:cubicBezTo>
                    <a:pt x="1114" y="728"/>
                    <a:pt x="1067" y="692"/>
                    <a:pt x="997" y="599"/>
                  </a:cubicBezTo>
                  <a:lnTo>
                    <a:pt x="704" y="235"/>
                  </a:lnTo>
                  <a:lnTo>
                    <a:pt x="692" y="1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-3694604" y="1952094"/>
              <a:ext cx="303525" cy="944619"/>
            </a:xfrm>
            <a:custGeom>
              <a:avLst/>
              <a:gdLst/>
              <a:ahLst/>
              <a:cxnLst/>
              <a:rect l="l" t="t" r="r" b="b"/>
              <a:pathLst>
                <a:path w="810" h="2521" extrusionOk="0">
                  <a:moveTo>
                    <a:pt x="423" y="153"/>
                  </a:moveTo>
                  <a:lnTo>
                    <a:pt x="130" y="517"/>
                  </a:lnTo>
                  <a:cubicBezTo>
                    <a:pt x="59" y="610"/>
                    <a:pt x="1" y="646"/>
                    <a:pt x="1" y="763"/>
                  </a:cubicBezTo>
                  <a:lnTo>
                    <a:pt x="1" y="2427"/>
                  </a:lnTo>
                  <a:cubicBezTo>
                    <a:pt x="1" y="2521"/>
                    <a:pt x="36" y="2509"/>
                    <a:pt x="130" y="2509"/>
                  </a:cubicBezTo>
                  <a:lnTo>
                    <a:pt x="810" y="2509"/>
                  </a:lnTo>
                  <a:lnTo>
                    <a:pt x="810" y="634"/>
                  </a:lnTo>
                  <a:cubicBezTo>
                    <a:pt x="810" y="528"/>
                    <a:pt x="763" y="435"/>
                    <a:pt x="692" y="36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-3549588" y="1903759"/>
              <a:ext cx="119162" cy="92926"/>
            </a:xfrm>
            <a:custGeom>
              <a:avLst/>
              <a:gdLst/>
              <a:ahLst/>
              <a:cxnLst/>
              <a:rect l="l" t="t" r="r" b="b"/>
              <a:pathLst>
                <a:path w="318" h="248" extrusionOk="0">
                  <a:moveTo>
                    <a:pt x="1" y="1"/>
                  </a:moveTo>
                  <a:lnTo>
                    <a:pt x="1" y="247"/>
                  </a:lnTo>
                  <a:lnTo>
                    <a:pt x="317" y="247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5"/>
            <p:cNvSpPr/>
            <p:nvPr/>
          </p:nvSpPr>
          <p:spPr>
            <a:xfrm>
              <a:off x="-3667999" y="2277331"/>
              <a:ext cx="417441" cy="417416"/>
            </a:xfrm>
            <a:custGeom>
              <a:avLst/>
              <a:gdLst/>
              <a:ahLst/>
              <a:cxnLst/>
              <a:rect l="l" t="t" r="r" b="b"/>
              <a:pathLst>
                <a:path w="1114" h="1114" extrusionOk="0">
                  <a:moveTo>
                    <a:pt x="481" y="1114"/>
                  </a:moveTo>
                  <a:cubicBezTo>
                    <a:pt x="903" y="1114"/>
                    <a:pt x="1114" y="598"/>
                    <a:pt x="821" y="305"/>
                  </a:cubicBezTo>
                  <a:cubicBezTo>
                    <a:pt x="516" y="0"/>
                    <a:pt x="0" y="211"/>
                    <a:pt x="0" y="633"/>
                  </a:cubicBezTo>
                  <a:cubicBezTo>
                    <a:pt x="0" y="903"/>
                    <a:pt x="211" y="1114"/>
                    <a:pt x="481" y="1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5"/>
          <p:cNvGrpSpPr/>
          <p:nvPr/>
        </p:nvGrpSpPr>
        <p:grpSpPr>
          <a:xfrm flipH="1">
            <a:off x="2397164" y="686530"/>
            <a:ext cx="266372" cy="602131"/>
            <a:chOff x="-3682443" y="3081530"/>
            <a:chExt cx="298857" cy="675489"/>
          </a:xfrm>
        </p:grpSpPr>
        <p:sp>
          <p:nvSpPr>
            <p:cNvPr id="1117" name="Google Shape;1117;p35"/>
            <p:cNvSpPr/>
            <p:nvPr/>
          </p:nvSpPr>
          <p:spPr>
            <a:xfrm>
              <a:off x="-3651378" y="3081530"/>
              <a:ext cx="236750" cy="115190"/>
            </a:xfrm>
            <a:custGeom>
              <a:avLst/>
              <a:gdLst/>
              <a:ahLst/>
              <a:cxnLst/>
              <a:rect l="l" t="t" r="r" b="b"/>
              <a:pathLst>
                <a:path w="892" h="434" extrusionOk="0">
                  <a:moveTo>
                    <a:pt x="47" y="0"/>
                  </a:moveTo>
                  <a:cubicBezTo>
                    <a:pt x="24" y="0"/>
                    <a:pt x="0" y="24"/>
                    <a:pt x="0" y="47"/>
                  </a:cubicBezTo>
                  <a:lnTo>
                    <a:pt x="0" y="387"/>
                  </a:lnTo>
                  <a:cubicBezTo>
                    <a:pt x="0" y="411"/>
                    <a:pt x="24" y="434"/>
                    <a:pt x="47" y="434"/>
                  </a:cubicBezTo>
                  <a:lnTo>
                    <a:pt x="844" y="434"/>
                  </a:lnTo>
                  <a:cubicBezTo>
                    <a:pt x="868" y="434"/>
                    <a:pt x="891" y="411"/>
                    <a:pt x="891" y="387"/>
                  </a:cubicBezTo>
                  <a:lnTo>
                    <a:pt x="891" y="47"/>
                  </a:lnTo>
                  <a:cubicBezTo>
                    <a:pt x="891" y="24"/>
                    <a:pt x="868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5"/>
            <p:cNvSpPr/>
            <p:nvPr/>
          </p:nvSpPr>
          <p:spPr>
            <a:xfrm>
              <a:off x="-3682443" y="3196729"/>
              <a:ext cx="298857" cy="560291"/>
            </a:xfrm>
            <a:custGeom>
              <a:avLst/>
              <a:gdLst/>
              <a:ahLst/>
              <a:cxnLst/>
              <a:rect l="l" t="t" r="r" b="b"/>
              <a:pathLst>
                <a:path w="1126" h="2111" extrusionOk="0">
                  <a:moveTo>
                    <a:pt x="117" y="1"/>
                  </a:moveTo>
                  <a:cubicBezTo>
                    <a:pt x="47" y="1"/>
                    <a:pt x="0" y="60"/>
                    <a:pt x="0" y="118"/>
                  </a:cubicBezTo>
                  <a:lnTo>
                    <a:pt x="0" y="1994"/>
                  </a:lnTo>
                  <a:cubicBezTo>
                    <a:pt x="0" y="2064"/>
                    <a:pt x="47" y="2111"/>
                    <a:pt x="117" y="2111"/>
                  </a:cubicBezTo>
                  <a:lnTo>
                    <a:pt x="1008" y="2111"/>
                  </a:lnTo>
                  <a:cubicBezTo>
                    <a:pt x="1078" y="2111"/>
                    <a:pt x="1125" y="2064"/>
                    <a:pt x="1125" y="1994"/>
                  </a:cubicBezTo>
                  <a:lnTo>
                    <a:pt x="1125" y="118"/>
                  </a:lnTo>
                  <a:cubicBezTo>
                    <a:pt x="1125" y="60"/>
                    <a:pt x="1078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-3648193" y="3330221"/>
              <a:ext cx="230380" cy="270989"/>
            </a:xfrm>
            <a:custGeom>
              <a:avLst/>
              <a:gdLst/>
              <a:ahLst/>
              <a:cxnLst/>
              <a:rect l="l" t="t" r="r" b="b"/>
              <a:pathLst>
                <a:path w="868" h="1021" extrusionOk="0">
                  <a:moveTo>
                    <a:pt x="0" y="1"/>
                  </a:moveTo>
                  <a:lnTo>
                    <a:pt x="0" y="1021"/>
                  </a:lnTo>
                  <a:lnTo>
                    <a:pt x="867" y="1021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35"/>
          <p:cNvSpPr/>
          <p:nvPr/>
        </p:nvSpPr>
        <p:spPr>
          <a:xfrm>
            <a:off x="66670" y="4032100"/>
            <a:ext cx="9144023" cy="121801"/>
          </a:xfrm>
          <a:custGeom>
            <a:avLst/>
            <a:gdLst/>
            <a:ahLst/>
            <a:cxnLst/>
            <a:rect l="l" t="t" r="r" b="b"/>
            <a:pathLst>
              <a:path w="23221" h="798" extrusionOk="0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60" r:id="rId6"/>
    <p:sldLayoutId id="2147483680" r:id="rId7"/>
    <p:sldLayoutId id="214748368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2.xml"/><Relationship Id="rId5" Type="http://schemas.openxmlformats.org/officeDocument/2006/relationships/slide" Target="slide19.xml"/><Relationship Id="rId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8"/>
          <p:cNvSpPr txBox="1">
            <a:spLocks noGrp="1"/>
          </p:cNvSpPr>
          <p:nvPr>
            <p:ph type="subTitle" idx="1"/>
          </p:nvPr>
        </p:nvSpPr>
        <p:spPr>
          <a:xfrm>
            <a:off x="2166000" y="2482154"/>
            <a:ext cx="4812000" cy="3617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dirty="0" smtClean="0">
                <a:latin typeface="+mn-ea"/>
                <a:ea typeface="+mn-ea"/>
              </a:rPr>
              <a:t>전국 병원 및 약국 찾기 앱</a:t>
            </a:r>
            <a:endParaRPr sz="2200" dirty="0">
              <a:latin typeface="+mn-ea"/>
              <a:ea typeface="+mn-ea"/>
            </a:endParaRPr>
          </a:p>
        </p:txBody>
      </p:sp>
      <p:sp>
        <p:nvSpPr>
          <p:cNvPr id="1130" name="Google Shape;1130;p38"/>
          <p:cNvSpPr txBox="1">
            <a:spLocks noGrp="1"/>
          </p:cNvSpPr>
          <p:nvPr>
            <p:ph type="ctrTitle"/>
          </p:nvPr>
        </p:nvSpPr>
        <p:spPr>
          <a:xfrm>
            <a:off x="904350" y="1759092"/>
            <a:ext cx="7335300" cy="7755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MEDIBOOK</a:t>
            </a:r>
            <a:endParaRPr dirty="0"/>
          </a:p>
        </p:txBody>
      </p:sp>
      <p:sp>
        <p:nvSpPr>
          <p:cNvPr id="4" name="Google Shape;1129;p38"/>
          <p:cNvSpPr txBox="1">
            <a:spLocks/>
          </p:cNvSpPr>
          <p:nvPr/>
        </p:nvSpPr>
        <p:spPr>
          <a:xfrm>
            <a:off x="2166000" y="3308279"/>
            <a:ext cx="48120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iro"/>
              <a:buNone/>
              <a:defRPr sz="20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iro"/>
              <a:buNone/>
              <a:defRPr sz="28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/>
            <a:r>
              <a:rPr lang="ko-KR" altLang="en-US" sz="2500" b="1" dirty="0" smtClean="0">
                <a:latin typeface="+mn-ea"/>
                <a:ea typeface="+mn-ea"/>
              </a:rPr>
              <a:t>이재현</a:t>
            </a:r>
            <a:r>
              <a:rPr lang="en-US" altLang="ko-KR" sz="2500" b="1" dirty="0" smtClean="0">
                <a:latin typeface="+mn-ea"/>
                <a:ea typeface="+mn-ea"/>
              </a:rPr>
              <a:t>, </a:t>
            </a:r>
            <a:r>
              <a:rPr lang="ko-KR" altLang="en-US" sz="2500" b="1" dirty="0" smtClean="0">
                <a:latin typeface="+mn-ea"/>
                <a:ea typeface="+mn-ea"/>
              </a:rPr>
              <a:t>강동우</a:t>
            </a:r>
            <a:r>
              <a:rPr lang="en-US" altLang="ko-KR" sz="2500" b="1" dirty="0" smtClean="0">
                <a:latin typeface="+mn-ea"/>
                <a:ea typeface="+mn-ea"/>
              </a:rPr>
              <a:t>, </a:t>
            </a:r>
            <a:r>
              <a:rPr lang="ko-KR" altLang="en-US" sz="2500" b="1" dirty="0" err="1" smtClean="0">
                <a:latin typeface="+mn-ea"/>
                <a:ea typeface="+mn-ea"/>
              </a:rPr>
              <a:t>임민혜</a:t>
            </a:r>
            <a:r>
              <a:rPr lang="en-US" altLang="ko-KR" sz="2500" b="1" dirty="0" smtClean="0">
                <a:latin typeface="+mn-ea"/>
                <a:ea typeface="+mn-ea"/>
              </a:rPr>
              <a:t>, </a:t>
            </a:r>
            <a:r>
              <a:rPr lang="ko-KR" altLang="en-US" sz="2500" b="1" dirty="0" smtClean="0">
                <a:latin typeface="+mn-ea"/>
                <a:ea typeface="+mn-ea"/>
              </a:rPr>
              <a:t>임수진</a:t>
            </a:r>
            <a:endParaRPr lang="ko-KR" altLang="en-US" sz="2500" b="1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3"/>
          <p:cNvSpPr/>
          <p:nvPr/>
        </p:nvSpPr>
        <p:spPr>
          <a:xfrm>
            <a:off x="-118575" y="4360863"/>
            <a:ext cx="2887241" cy="121801"/>
          </a:xfrm>
          <a:custGeom>
            <a:avLst/>
            <a:gdLst/>
            <a:ahLst/>
            <a:cxnLst/>
            <a:rect l="l" t="t" r="r" b="b"/>
            <a:pathLst>
              <a:path w="23221" h="798" extrusionOk="0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43"/>
          <p:cNvSpPr/>
          <p:nvPr/>
        </p:nvSpPr>
        <p:spPr>
          <a:xfrm>
            <a:off x="6366831" y="4360863"/>
            <a:ext cx="2887241" cy="121801"/>
          </a:xfrm>
          <a:custGeom>
            <a:avLst/>
            <a:gdLst/>
            <a:ahLst/>
            <a:cxnLst/>
            <a:rect l="l" t="t" r="r" b="b"/>
            <a:pathLst>
              <a:path w="23221" h="798" extrusionOk="0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43"/>
          <p:cNvSpPr txBox="1">
            <a:spLocks noGrp="1"/>
          </p:cNvSpPr>
          <p:nvPr>
            <p:ph type="title"/>
          </p:nvPr>
        </p:nvSpPr>
        <p:spPr>
          <a:xfrm>
            <a:off x="3790158" y="1972140"/>
            <a:ext cx="3154200" cy="7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300" dirty="0" err="1" smtClean="0">
                <a:latin typeface="+mj-ea"/>
                <a:ea typeface="+mj-ea"/>
              </a:rPr>
              <a:t>구현예시</a:t>
            </a:r>
            <a:endParaRPr sz="5300" dirty="0">
              <a:latin typeface="+mj-ea"/>
              <a:ea typeface="+mj-ea"/>
            </a:endParaRPr>
          </a:p>
        </p:txBody>
      </p:sp>
      <p:sp>
        <p:nvSpPr>
          <p:cNvPr id="1213" name="Google Shape;1213;p43"/>
          <p:cNvSpPr txBox="1">
            <a:spLocks noGrp="1"/>
          </p:cNvSpPr>
          <p:nvPr>
            <p:ph type="title" idx="2"/>
          </p:nvPr>
        </p:nvSpPr>
        <p:spPr>
          <a:xfrm>
            <a:off x="2016738" y="1698042"/>
            <a:ext cx="1956300" cy="13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1215" name="Google Shape;1215;p43"/>
          <p:cNvSpPr/>
          <p:nvPr/>
        </p:nvSpPr>
        <p:spPr>
          <a:xfrm>
            <a:off x="2368850" y="3024950"/>
            <a:ext cx="1253818" cy="121801"/>
          </a:xfrm>
          <a:custGeom>
            <a:avLst/>
            <a:gdLst/>
            <a:ahLst/>
            <a:cxnLst/>
            <a:rect l="l" t="t" r="r" b="b"/>
            <a:pathLst>
              <a:path w="23221" h="798" extrusionOk="0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6" name="Google Shape;1216;p43"/>
          <p:cNvGrpSpPr/>
          <p:nvPr/>
        </p:nvGrpSpPr>
        <p:grpSpPr>
          <a:xfrm>
            <a:off x="1270889" y="4108719"/>
            <a:ext cx="458309" cy="251743"/>
            <a:chOff x="-2571948" y="3464254"/>
            <a:chExt cx="532422" cy="292487"/>
          </a:xfrm>
        </p:grpSpPr>
        <p:sp>
          <p:nvSpPr>
            <p:cNvPr id="1217" name="Google Shape;1217;p43"/>
            <p:cNvSpPr/>
            <p:nvPr/>
          </p:nvSpPr>
          <p:spPr>
            <a:xfrm>
              <a:off x="-2556289" y="3504597"/>
              <a:ext cx="497919" cy="252144"/>
            </a:xfrm>
            <a:custGeom>
              <a:avLst/>
              <a:gdLst/>
              <a:ahLst/>
              <a:cxnLst/>
              <a:rect l="l" t="t" r="r" b="b"/>
              <a:pathLst>
                <a:path w="1876" h="950" extrusionOk="0">
                  <a:moveTo>
                    <a:pt x="0" y="0"/>
                  </a:moveTo>
                  <a:lnTo>
                    <a:pt x="1876" y="0"/>
                  </a:lnTo>
                  <a:lnTo>
                    <a:pt x="1876" y="575"/>
                  </a:lnTo>
                  <a:cubicBezTo>
                    <a:pt x="1876" y="786"/>
                    <a:pt x="1712" y="950"/>
                    <a:pt x="1501" y="950"/>
                  </a:cubicBezTo>
                  <a:lnTo>
                    <a:pt x="375" y="950"/>
                  </a:lnTo>
                  <a:cubicBezTo>
                    <a:pt x="164" y="950"/>
                    <a:pt x="0" y="786"/>
                    <a:pt x="0" y="5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3"/>
            <p:cNvSpPr/>
            <p:nvPr/>
          </p:nvSpPr>
          <p:spPr>
            <a:xfrm>
              <a:off x="-2571948" y="3464254"/>
              <a:ext cx="532422" cy="84137"/>
            </a:xfrm>
            <a:custGeom>
              <a:avLst/>
              <a:gdLst/>
              <a:ahLst/>
              <a:cxnLst/>
              <a:rect l="l" t="t" r="r" b="b"/>
              <a:pathLst>
                <a:path w="2006" h="317" extrusionOk="0">
                  <a:moveTo>
                    <a:pt x="1" y="0"/>
                  </a:moveTo>
                  <a:lnTo>
                    <a:pt x="1" y="316"/>
                  </a:lnTo>
                  <a:lnTo>
                    <a:pt x="2005" y="3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3"/>
            <p:cNvSpPr/>
            <p:nvPr/>
          </p:nvSpPr>
          <p:spPr>
            <a:xfrm>
              <a:off x="-2478523" y="3569888"/>
              <a:ext cx="342385" cy="102981"/>
            </a:xfrm>
            <a:custGeom>
              <a:avLst/>
              <a:gdLst/>
              <a:ahLst/>
              <a:cxnLst/>
              <a:rect l="l" t="t" r="r" b="b"/>
              <a:pathLst>
                <a:path w="1290" h="388" extrusionOk="0">
                  <a:moveTo>
                    <a:pt x="0" y="1"/>
                  </a:moveTo>
                  <a:lnTo>
                    <a:pt x="0" y="387"/>
                  </a:lnTo>
                  <a:lnTo>
                    <a:pt x="1290" y="387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43"/>
          <p:cNvGrpSpPr/>
          <p:nvPr/>
        </p:nvGrpSpPr>
        <p:grpSpPr>
          <a:xfrm>
            <a:off x="707333" y="3622590"/>
            <a:ext cx="388626" cy="739563"/>
            <a:chOff x="-6438998" y="2897865"/>
            <a:chExt cx="451471" cy="859258"/>
          </a:xfrm>
        </p:grpSpPr>
        <p:sp>
          <p:nvSpPr>
            <p:cNvPr id="1221" name="Google Shape;1221;p43"/>
            <p:cNvSpPr/>
            <p:nvPr/>
          </p:nvSpPr>
          <p:spPr>
            <a:xfrm>
              <a:off x="-6438998" y="2920004"/>
              <a:ext cx="451471" cy="837119"/>
            </a:xfrm>
            <a:custGeom>
              <a:avLst/>
              <a:gdLst/>
              <a:ahLst/>
              <a:cxnLst/>
              <a:rect l="l" t="t" r="r" b="b"/>
              <a:pathLst>
                <a:path w="1701" h="3154" extrusionOk="0">
                  <a:moveTo>
                    <a:pt x="434" y="364"/>
                  </a:moveTo>
                  <a:lnTo>
                    <a:pt x="434" y="1"/>
                  </a:lnTo>
                  <a:lnTo>
                    <a:pt x="1267" y="1"/>
                  </a:lnTo>
                  <a:lnTo>
                    <a:pt x="1267" y="364"/>
                  </a:lnTo>
                  <a:cubicBezTo>
                    <a:pt x="1337" y="434"/>
                    <a:pt x="1700" y="692"/>
                    <a:pt x="1700" y="763"/>
                  </a:cubicBezTo>
                  <a:lnTo>
                    <a:pt x="1700" y="2990"/>
                  </a:lnTo>
                  <a:cubicBezTo>
                    <a:pt x="1700" y="3084"/>
                    <a:pt x="1618" y="3154"/>
                    <a:pt x="1525" y="3154"/>
                  </a:cubicBezTo>
                  <a:lnTo>
                    <a:pt x="177" y="3154"/>
                  </a:lnTo>
                  <a:cubicBezTo>
                    <a:pt x="83" y="3154"/>
                    <a:pt x="12" y="3084"/>
                    <a:pt x="12" y="2990"/>
                  </a:cubicBezTo>
                  <a:lnTo>
                    <a:pt x="12" y="763"/>
                  </a:lnTo>
                  <a:cubicBezTo>
                    <a:pt x="1" y="704"/>
                    <a:pt x="364" y="434"/>
                    <a:pt x="434" y="3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3"/>
            <p:cNvSpPr/>
            <p:nvPr/>
          </p:nvSpPr>
          <p:spPr>
            <a:xfrm>
              <a:off x="-6373707" y="3134347"/>
              <a:ext cx="311332" cy="553921"/>
            </a:xfrm>
            <a:custGeom>
              <a:avLst/>
              <a:gdLst/>
              <a:ahLst/>
              <a:cxnLst/>
              <a:rect l="l" t="t" r="r" b="b"/>
              <a:pathLst>
                <a:path w="1173" h="2087" extrusionOk="0">
                  <a:moveTo>
                    <a:pt x="118" y="1"/>
                  </a:moveTo>
                  <a:cubicBezTo>
                    <a:pt x="48" y="1"/>
                    <a:pt x="1" y="47"/>
                    <a:pt x="1" y="106"/>
                  </a:cubicBezTo>
                  <a:lnTo>
                    <a:pt x="1" y="1981"/>
                  </a:lnTo>
                  <a:cubicBezTo>
                    <a:pt x="1" y="2040"/>
                    <a:pt x="48" y="2087"/>
                    <a:pt x="118" y="2087"/>
                  </a:cubicBezTo>
                  <a:lnTo>
                    <a:pt x="1068" y="2087"/>
                  </a:lnTo>
                  <a:cubicBezTo>
                    <a:pt x="1126" y="2087"/>
                    <a:pt x="1173" y="2040"/>
                    <a:pt x="1173" y="1981"/>
                  </a:cubicBezTo>
                  <a:lnTo>
                    <a:pt x="1173" y="106"/>
                  </a:lnTo>
                  <a:cubicBezTo>
                    <a:pt x="1173" y="47"/>
                    <a:pt x="1126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3"/>
            <p:cNvSpPr/>
            <p:nvPr/>
          </p:nvSpPr>
          <p:spPr>
            <a:xfrm>
              <a:off x="-6339468" y="2897865"/>
              <a:ext cx="249225" cy="99796"/>
            </a:xfrm>
            <a:custGeom>
              <a:avLst/>
              <a:gdLst/>
              <a:ahLst/>
              <a:cxnLst/>
              <a:rect l="l" t="t" r="r" b="b"/>
              <a:pathLst>
                <a:path w="939" h="376" extrusionOk="0">
                  <a:moveTo>
                    <a:pt x="1" y="1"/>
                  </a:moveTo>
                  <a:lnTo>
                    <a:pt x="1" y="376"/>
                  </a:lnTo>
                  <a:lnTo>
                    <a:pt x="939" y="37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3"/>
            <p:cNvSpPr/>
            <p:nvPr/>
          </p:nvSpPr>
          <p:spPr>
            <a:xfrm>
              <a:off x="-6339468" y="3228147"/>
              <a:ext cx="243120" cy="12740"/>
            </a:xfrm>
            <a:custGeom>
              <a:avLst/>
              <a:gdLst/>
              <a:ahLst/>
              <a:cxnLst/>
              <a:rect l="l" t="t" r="r" b="b"/>
              <a:pathLst>
                <a:path w="916" h="48" extrusionOk="0">
                  <a:moveTo>
                    <a:pt x="1" y="0"/>
                  </a:moveTo>
                  <a:lnTo>
                    <a:pt x="1" y="47"/>
                  </a:lnTo>
                  <a:lnTo>
                    <a:pt x="915" y="47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3"/>
            <p:cNvSpPr/>
            <p:nvPr/>
          </p:nvSpPr>
          <p:spPr>
            <a:xfrm>
              <a:off x="-6339468" y="3274594"/>
              <a:ext cx="243120" cy="12740"/>
            </a:xfrm>
            <a:custGeom>
              <a:avLst/>
              <a:gdLst/>
              <a:ahLst/>
              <a:cxnLst/>
              <a:rect l="l" t="t" r="r" b="b"/>
              <a:pathLst>
                <a:path w="916" h="48" extrusionOk="0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3"/>
            <p:cNvSpPr/>
            <p:nvPr/>
          </p:nvSpPr>
          <p:spPr>
            <a:xfrm>
              <a:off x="-6339468" y="3535650"/>
              <a:ext cx="243120" cy="9555"/>
            </a:xfrm>
            <a:custGeom>
              <a:avLst/>
              <a:gdLst/>
              <a:ahLst/>
              <a:cxnLst/>
              <a:rect l="l" t="t" r="r" b="b"/>
              <a:pathLst>
                <a:path w="916" h="36" extrusionOk="0">
                  <a:moveTo>
                    <a:pt x="1" y="1"/>
                  </a:moveTo>
                  <a:lnTo>
                    <a:pt x="1" y="36"/>
                  </a:lnTo>
                  <a:lnTo>
                    <a:pt x="915" y="3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3"/>
            <p:cNvSpPr/>
            <p:nvPr/>
          </p:nvSpPr>
          <p:spPr>
            <a:xfrm>
              <a:off x="-6339468" y="3579178"/>
              <a:ext cx="243120" cy="12740"/>
            </a:xfrm>
            <a:custGeom>
              <a:avLst/>
              <a:gdLst/>
              <a:ahLst/>
              <a:cxnLst/>
              <a:rect l="l" t="t" r="r" b="b"/>
              <a:pathLst>
                <a:path w="916" h="48" extrusionOk="0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3"/>
            <p:cNvSpPr/>
            <p:nvPr/>
          </p:nvSpPr>
          <p:spPr>
            <a:xfrm>
              <a:off x="-6298860" y="3299543"/>
              <a:ext cx="190037" cy="193222"/>
            </a:xfrm>
            <a:custGeom>
              <a:avLst/>
              <a:gdLst/>
              <a:ahLst/>
              <a:cxnLst/>
              <a:rect l="l" t="t" r="r" b="b"/>
              <a:pathLst>
                <a:path w="716" h="728" extrusionOk="0">
                  <a:moveTo>
                    <a:pt x="305" y="728"/>
                  </a:moveTo>
                  <a:cubicBezTo>
                    <a:pt x="586" y="728"/>
                    <a:pt x="715" y="399"/>
                    <a:pt x="528" y="200"/>
                  </a:cubicBezTo>
                  <a:cubicBezTo>
                    <a:pt x="328" y="1"/>
                    <a:pt x="0" y="141"/>
                    <a:pt x="0" y="423"/>
                  </a:cubicBezTo>
                  <a:cubicBezTo>
                    <a:pt x="0" y="587"/>
                    <a:pt x="141" y="728"/>
                    <a:pt x="305" y="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9" name="Google Shape;1229;p43"/>
          <p:cNvGrpSpPr/>
          <p:nvPr/>
        </p:nvGrpSpPr>
        <p:grpSpPr>
          <a:xfrm flipH="1">
            <a:off x="8065234" y="3543559"/>
            <a:ext cx="365317" cy="816904"/>
            <a:chOff x="-3694604" y="1903759"/>
            <a:chExt cx="444046" cy="992955"/>
          </a:xfrm>
        </p:grpSpPr>
        <p:sp>
          <p:nvSpPr>
            <p:cNvPr id="1230" name="Google Shape;1230;p43"/>
            <p:cNvSpPr/>
            <p:nvPr/>
          </p:nvSpPr>
          <p:spPr>
            <a:xfrm>
              <a:off x="-3694604" y="1921369"/>
              <a:ext cx="417816" cy="975344"/>
            </a:xfrm>
            <a:custGeom>
              <a:avLst/>
              <a:gdLst/>
              <a:ahLst/>
              <a:cxnLst/>
              <a:rect l="l" t="t" r="r" b="b"/>
              <a:pathLst>
                <a:path w="1115" h="2603" extrusionOk="0">
                  <a:moveTo>
                    <a:pt x="423" y="235"/>
                  </a:moveTo>
                  <a:lnTo>
                    <a:pt x="130" y="599"/>
                  </a:lnTo>
                  <a:cubicBezTo>
                    <a:pt x="59" y="692"/>
                    <a:pt x="1" y="728"/>
                    <a:pt x="1" y="845"/>
                  </a:cubicBezTo>
                  <a:lnTo>
                    <a:pt x="1" y="2509"/>
                  </a:lnTo>
                  <a:cubicBezTo>
                    <a:pt x="1" y="2603"/>
                    <a:pt x="36" y="2591"/>
                    <a:pt x="130" y="2591"/>
                  </a:cubicBezTo>
                  <a:lnTo>
                    <a:pt x="997" y="2591"/>
                  </a:lnTo>
                  <a:cubicBezTo>
                    <a:pt x="1091" y="2591"/>
                    <a:pt x="1114" y="2603"/>
                    <a:pt x="1114" y="2509"/>
                  </a:cubicBezTo>
                  <a:lnTo>
                    <a:pt x="1114" y="845"/>
                  </a:lnTo>
                  <a:cubicBezTo>
                    <a:pt x="1114" y="728"/>
                    <a:pt x="1067" y="692"/>
                    <a:pt x="997" y="599"/>
                  </a:cubicBezTo>
                  <a:lnTo>
                    <a:pt x="704" y="235"/>
                  </a:lnTo>
                  <a:lnTo>
                    <a:pt x="692" y="1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rgbClr val="92D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3"/>
            <p:cNvSpPr/>
            <p:nvPr/>
          </p:nvSpPr>
          <p:spPr>
            <a:xfrm>
              <a:off x="-3694604" y="1952094"/>
              <a:ext cx="303525" cy="944619"/>
            </a:xfrm>
            <a:custGeom>
              <a:avLst/>
              <a:gdLst/>
              <a:ahLst/>
              <a:cxnLst/>
              <a:rect l="l" t="t" r="r" b="b"/>
              <a:pathLst>
                <a:path w="810" h="2521" extrusionOk="0">
                  <a:moveTo>
                    <a:pt x="423" y="153"/>
                  </a:moveTo>
                  <a:lnTo>
                    <a:pt x="130" y="517"/>
                  </a:lnTo>
                  <a:cubicBezTo>
                    <a:pt x="59" y="610"/>
                    <a:pt x="1" y="646"/>
                    <a:pt x="1" y="763"/>
                  </a:cubicBezTo>
                  <a:lnTo>
                    <a:pt x="1" y="2427"/>
                  </a:lnTo>
                  <a:cubicBezTo>
                    <a:pt x="1" y="2521"/>
                    <a:pt x="36" y="2509"/>
                    <a:pt x="130" y="2509"/>
                  </a:cubicBezTo>
                  <a:lnTo>
                    <a:pt x="810" y="2509"/>
                  </a:lnTo>
                  <a:lnTo>
                    <a:pt x="810" y="634"/>
                  </a:lnTo>
                  <a:cubicBezTo>
                    <a:pt x="810" y="528"/>
                    <a:pt x="763" y="435"/>
                    <a:pt x="692" y="36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3"/>
            <p:cNvSpPr/>
            <p:nvPr/>
          </p:nvSpPr>
          <p:spPr>
            <a:xfrm>
              <a:off x="-3549588" y="1903759"/>
              <a:ext cx="119162" cy="92926"/>
            </a:xfrm>
            <a:custGeom>
              <a:avLst/>
              <a:gdLst/>
              <a:ahLst/>
              <a:cxnLst/>
              <a:rect l="l" t="t" r="r" b="b"/>
              <a:pathLst>
                <a:path w="318" h="248" extrusionOk="0">
                  <a:moveTo>
                    <a:pt x="1" y="1"/>
                  </a:moveTo>
                  <a:lnTo>
                    <a:pt x="1" y="247"/>
                  </a:lnTo>
                  <a:lnTo>
                    <a:pt x="317" y="247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3"/>
            <p:cNvSpPr/>
            <p:nvPr/>
          </p:nvSpPr>
          <p:spPr>
            <a:xfrm>
              <a:off x="-3667999" y="2277331"/>
              <a:ext cx="417441" cy="417416"/>
            </a:xfrm>
            <a:custGeom>
              <a:avLst/>
              <a:gdLst/>
              <a:ahLst/>
              <a:cxnLst/>
              <a:rect l="l" t="t" r="r" b="b"/>
              <a:pathLst>
                <a:path w="1114" h="1114" extrusionOk="0">
                  <a:moveTo>
                    <a:pt x="481" y="1114"/>
                  </a:moveTo>
                  <a:cubicBezTo>
                    <a:pt x="903" y="1114"/>
                    <a:pt x="1114" y="598"/>
                    <a:pt x="821" y="305"/>
                  </a:cubicBezTo>
                  <a:cubicBezTo>
                    <a:pt x="516" y="0"/>
                    <a:pt x="0" y="211"/>
                    <a:pt x="0" y="633"/>
                  </a:cubicBezTo>
                  <a:cubicBezTo>
                    <a:pt x="0" y="903"/>
                    <a:pt x="211" y="1114"/>
                    <a:pt x="481" y="1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43"/>
          <p:cNvGrpSpPr/>
          <p:nvPr/>
        </p:nvGrpSpPr>
        <p:grpSpPr>
          <a:xfrm flipH="1">
            <a:off x="7699606" y="3736667"/>
            <a:ext cx="289171" cy="625471"/>
            <a:chOff x="-1506991" y="2132324"/>
            <a:chExt cx="351490" cy="760266"/>
          </a:xfrm>
        </p:grpSpPr>
        <p:sp>
          <p:nvSpPr>
            <p:cNvPr id="1235" name="Google Shape;1235;p43"/>
            <p:cNvSpPr/>
            <p:nvPr/>
          </p:nvSpPr>
          <p:spPr>
            <a:xfrm>
              <a:off x="-1436918" y="2163049"/>
              <a:ext cx="211343" cy="57329"/>
            </a:xfrm>
            <a:custGeom>
              <a:avLst/>
              <a:gdLst/>
              <a:ahLst/>
              <a:cxnLst/>
              <a:rect l="l" t="t" r="r" b="b"/>
              <a:pathLst>
                <a:path w="564" h="153" extrusionOk="0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3"/>
            <p:cNvSpPr/>
            <p:nvPr/>
          </p:nvSpPr>
          <p:spPr>
            <a:xfrm>
              <a:off x="-1450033" y="2132324"/>
              <a:ext cx="237574" cy="48711"/>
            </a:xfrm>
            <a:custGeom>
              <a:avLst/>
              <a:gdLst/>
              <a:ahLst/>
              <a:cxnLst/>
              <a:rect l="l" t="t" r="r" b="b"/>
              <a:pathLst>
                <a:path w="634" h="130" extrusionOk="0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3"/>
            <p:cNvSpPr/>
            <p:nvPr/>
          </p:nvSpPr>
          <p:spPr>
            <a:xfrm>
              <a:off x="-1506991" y="2198270"/>
              <a:ext cx="351490" cy="694319"/>
            </a:xfrm>
            <a:custGeom>
              <a:avLst/>
              <a:gdLst/>
              <a:ahLst/>
              <a:cxnLst/>
              <a:rect l="l" t="t" r="r" b="b"/>
              <a:pathLst>
                <a:path w="938" h="1853" extrusionOk="0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3"/>
            <p:cNvSpPr/>
            <p:nvPr/>
          </p:nvSpPr>
          <p:spPr>
            <a:xfrm>
              <a:off x="-1485257" y="2360514"/>
              <a:ext cx="303525" cy="272782"/>
            </a:xfrm>
            <a:custGeom>
              <a:avLst/>
              <a:gdLst/>
              <a:ahLst/>
              <a:cxnLst/>
              <a:rect l="l" t="t" r="r" b="b"/>
              <a:pathLst>
                <a:path w="810" h="728" extrusionOk="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9" name="Google Shape;1239;p43"/>
          <p:cNvGrpSpPr/>
          <p:nvPr/>
        </p:nvGrpSpPr>
        <p:grpSpPr>
          <a:xfrm>
            <a:off x="4418786" y="4598176"/>
            <a:ext cx="306416" cy="305295"/>
            <a:chOff x="1173525" y="240250"/>
            <a:chExt cx="5255850" cy="5236625"/>
          </a:xfrm>
        </p:grpSpPr>
        <p:sp>
          <p:nvSpPr>
            <p:cNvPr id="1240" name="Google Shape;1240;p43"/>
            <p:cNvSpPr/>
            <p:nvPr/>
          </p:nvSpPr>
          <p:spPr>
            <a:xfrm>
              <a:off x="1934125" y="2665200"/>
              <a:ext cx="3743200" cy="2811675"/>
            </a:xfrm>
            <a:custGeom>
              <a:avLst/>
              <a:gdLst/>
              <a:ahLst/>
              <a:cxnLst/>
              <a:rect l="l" t="t" r="r" b="b"/>
              <a:pathLst>
                <a:path w="149728" h="112467" extrusionOk="0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3"/>
            <p:cNvSpPr/>
            <p:nvPr/>
          </p:nvSpPr>
          <p:spPr>
            <a:xfrm>
              <a:off x="1173525" y="240250"/>
              <a:ext cx="5255850" cy="2801000"/>
            </a:xfrm>
            <a:custGeom>
              <a:avLst/>
              <a:gdLst/>
              <a:ahLst/>
              <a:cxnLst/>
              <a:rect l="l" t="t" r="r" b="b"/>
              <a:pathLst>
                <a:path w="210234" h="112040" extrusionOk="0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3"/>
            <p:cNvSpPr/>
            <p:nvPr/>
          </p:nvSpPr>
          <p:spPr>
            <a:xfrm>
              <a:off x="3053650" y="3793275"/>
              <a:ext cx="1495600" cy="1683600"/>
            </a:xfrm>
            <a:custGeom>
              <a:avLst/>
              <a:gdLst/>
              <a:ahLst/>
              <a:cxnLst/>
              <a:rect l="l" t="t" r="r" b="b"/>
              <a:pathLst>
                <a:path w="59824" h="67344" extrusionOk="0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43">
            <a:hlinkClick r:id="rId3" action="ppaction://hlinksldjump"/>
          </p:cNvPr>
          <p:cNvSpPr/>
          <p:nvPr/>
        </p:nvSpPr>
        <p:spPr>
          <a:xfrm>
            <a:off x="4449600" y="4612075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22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377" y="162180"/>
            <a:ext cx="2343322" cy="4873116"/>
          </a:xfrm>
          <a:prstGeom prst="rect">
            <a:avLst/>
          </a:prstGeom>
        </p:spPr>
      </p:pic>
      <p:sp>
        <p:nvSpPr>
          <p:cNvPr id="4" name="Google Shape;1306;p44"/>
          <p:cNvSpPr txBox="1">
            <a:spLocks/>
          </p:cNvSpPr>
          <p:nvPr/>
        </p:nvSpPr>
        <p:spPr>
          <a:xfrm>
            <a:off x="-1062884" y="142608"/>
            <a:ext cx="3981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defTabSz="914378">
              <a:buClr>
                <a:srgbClr val="F55B5D"/>
              </a:buClr>
            </a:pPr>
            <a:r>
              <a:rPr lang="ko-KR" altLang="en-US" sz="2500" dirty="0">
                <a:solidFill>
                  <a:srgbClr val="F55B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</a:t>
            </a:r>
          </a:p>
        </p:txBody>
      </p:sp>
      <p:sp>
        <p:nvSpPr>
          <p:cNvPr id="6" name="Google Shape;1169;p41"/>
          <p:cNvSpPr txBox="1">
            <a:spLocks/>
          </p:cNvSpPr>
          <p:nvPr/>
        </p:nvSpPr>
        <p:spPr>
          <a:xfrm>
            <a:off x="361769" y="1102114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 err="1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메인화면에</a:t>
            </a: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dirty="0" err="1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네이게이션</a:t>
            </a:r>
            <a:endParaRPr lang="en-US" sz="1500" b="1" dirty="0">
              <a:solidFill>
                <a:srgbClr val="051E6B"/>
              </a:solidFill>
              <a:ea typeface="+mn-ea"/>
            </a:endParaRPr>
          </a:p>
          <a:p>
            <a:pPr marL="0" indent="0" algn="ctr" defTabSz="914378">
              <a:buClr>
                <a:srgbClr val="051E6B"/>
              </a:buClr>
              <a:buNone/>
            </a:pPr>
            <a:r>
              <a:rPr lang="en-US" sz="1500" b="1" dirty="0" err="1">
                <a:solidFill>
                  <a:srgbClr val="051E6B"/>
                </a:solidFill>
                <a:ea typeface="+mn-ea"/>
              </a:rPr>
              <a:t>DrawerBar</a:t>
            </a: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사용해서</a:t>
            </a:r>
            <a:endParaRPr lang="en-US" altLang="ko-KR" sz="1500" b="1" dirty="0">
              <a:solidFill>
                <a:srgbClr val="051E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 생성</a:t>
            </a:r>
            <a:endParaRPr lang="en-US" altLang="ko-KR" sz="1500" b="1" dirty="0">
              <a:solidFill>
                <a:srgbClr val="051E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Google Shape;1169;p41"/>
          <p:cNvSpPr txBox="1">
            <a:spLocks/>
          </p:cNvSpPr>
          <p:nvPr/>
        </p:nvSpPr>
        <p:spPr>
          <a:xfrm>
            <a:off x="193461" y="2363012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눌렀을 때 각 </a:t>
            </a:r>
            <a:r>
              <a:rPr lang="ko-KR" altLang="en-US" sz="1500" b="1" dirty="0" err="1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액티비티로</a:t>
            </a: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이동</a:t>
            </a:r>
            <a:endParaRPr lang="en-US" sz="1500" b="1" dirty="0">
              <a:solidFill>
                <a:srgbClr val="051E6B"/>
              </a:solidFill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699" y="162180"/>
            <a:ext cx="2364536" cy="4859400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3291591" y="1532872"/>
            <a:ext cx="3142108" cy="12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3657601" y="2779776"/>
            <a:ext cx="3206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Google Shape;1169;p41"/>
          <p:cNvSpPr txBox="1">
            <a:spLocks/>
          </p:cNvSpPr>
          <p:nvPr/>
        </p:nvSpPr>
        <p:spPr>
          <a:xfrm>
            <a:off x="286226" y="3891861"/>
            <a:ext cx="3616500" cy="29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상태에 따른 </a:t>
            </a:r>
            <a:r>
              <a:rPr lang="en-US" altLang="ko-KR" sz="1500" b="1" dirty="0" err="1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DrawerBar</a:t>
            </a:r>
            <a:r>
              <a:rPr lang="en-US" altLang="ko-KR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endParaRPr lang="en-US" sz="2000" b="1" dirty="0">
              <a:solidFill>
                <a:srgbClr val="051E6B"/>
              </a:solidFill>
              <a:ea typeface="+mn-ea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723861" y="4005602"/>
            <a:ext cx="22516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t="18250" b="44236"/>
          <a:stretch/>
        </p:blipFill>
        <p:spPr>
          <a:xfrm>
            <a:off x="7394563" y="3472070"/>
            <a:ext cx="1419038" cy="156985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t="2386" r="5964"/>
          <a:stretch/>
        </p:blipFill>
        <p:spPr>
          <a:xfrm>
            <a:off x="5988776" y="3474990"/>
            <a:ext cx="1403673" cy="156716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6422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6;p44"/>
          <p:cNvSpPr txBox="1">
            <a:spLocks/>
          </p:cNvSpPr>
          <p:nvPr/>
        </p:nvSpPr>
        <p:spPr>
          <a:xfrm>
            <a:off x="-1014395" y="142608"/>
            <a:ext cx="3981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defTabSz="914378">
              <a:buClr>
                <a:srgbClr val="F55B5D"/>
              </a:buClr>
            </a:pPr>
            <a:r>
              <a:rPr lang="ko-KR" altLang="en-US" sz="2500" dirty="0">
                <a:solidFill>
                  <a:srgbClr val="F55B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</a:p>
        </p:txBody>
      </p:sp>
      <p:sp>
        <p:nvSpPr>
          <p:cNvPr id="7" name="Google Shape;1169;p41"/>
          <p:cNvSpPr txBox="1">
            <a:spLocks/>
          </p:cNvSpPr>
          <p:nvPr/>
        </p:nvSpPr>
        <p:spPr>
          <a:xfrm>
            <a:off x="2337080" y="774894"/>
            <a:ext cx="2861165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버튼 클릭 시 </a:t>
            </a:r>
            <a:r>
              <a:rPr lang="en-US" altLang="ko-KR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validation</a:t>
            </a:r>
            <a:endParaRPr lang="en-US" sz="1500" b="1" dirty="0">
              <a:solidFill>
                <a:srgbClr val="051E6B"/>
              </a:solidFill>
              <a:ea typeface="+mn-ea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4909931" y="1988015"/>
            <a:ext cx="1761988" cy="6923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Google Shape;1169;p41"/>
          <p:cNvSpPr txBox="1">
            <a:spLocks/>
          </p:cNvSpPr>
          <p:nvPr/>
        </p:nvSpPr>
        <p:spPr>
          <a:xfrm>
            <a:off x="-93198" y="2107161"/>
            <a:ext cx="3126527" cy="29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로그인 클릭 시</a:t>
            </a:r>
            <a:endParaRPr lang="en-US" altLang="ko-KR" sz="1500" b="1" dirty="0">
              <a:solidFill>
                <a:srgbClr val="051E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로그인 가능</a:t>
            </a:r>
            <a:endParaRPr lang="en-US" sz="2000" b="1" dirty="0">
              <a:solidFill>
                <a:srgbClr val="051E6B"/>
              </a:solidFill>
              <a:ea typeface="+mn-ea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660074" y="3290456"/>
            <a:ext cx="4011845" cy="456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2926" b="4989"/>
          <a:stretch/>
        </p:blipFill>
        <p:spPr>
          <a:xfrm>
            <a:off x="6671919" y="142609"/>
            <a:ext cx="2366201" cy="488342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6738" t="17152" r="2926"/>
          <a:stretch/>
        </p:blipFill>
        <p:spPr>
          <a:xfrm>
            <a:off x="2773147" y="1506366"/>
            <a:ext cx="1989032" cy="85491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l="6936" t="29097" r="7056" b="32108"/>
          <a:stretch/>
        </p:blipFill>
        <p:spPr>
          <a:xfrm>
            <a:off x="545665" y="2584322"/>
            <a:ext cx="1720665" cy="172066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8076692" y="2886018"/>
            <a:ext cx="668971" cy="1356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ko-KR" altLang="en-US">
              <a:solidFill>
                <a:srgbClr val="E5F8FF"/>
              </a:solidFill>
              <a:latin typeface="Arial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076692" y="4059382"/>
            <a:ext cx="478492" cy="1676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ko-KR" altLang="en-US">
              <a:solidFill>
                <a:srgbClr val="E5F8FF"/>
              </a:solidFill>
              <a:latin typeface="Arial"/>
              <a:ea typeface="맑은 고딕" panose="020B0503020000020004" pitchFamily="50" charset="-127"/>
            </a:endParaRPr>
          </a:p>
        </p:txBody>
      </p:sp>
      <p:cxnSp>
        <p:nvCxnSpPr>
          <p:cNvPr id="24" name="직선 화살표 연결선 23"/>
          <p:cNvCxnSpPr>
            <a:endCxn id="23" idx="0"/>
          </p:cNvCxnSpPr>
          <p:nvPr/>
        </p:nvCxnSpPr>
        <p:spPr>
          <a:xfrm flipH="1">
            <a:off x="8315938" y="3021664"/>
            <a:ext cx="95239" cy="1037718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endCxn id="23" idx="1"/>
          </p:cNvCxnSpPr>
          <p:nvPr/>
        </p:nvCxnSpPr>
        <p:spPr>
          <a:xfrm>
            <a:off x="5546087" y="4141956"/>
            <a:ext cx="2530605" cy="124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Google Shape;1169;p41"/>
          <p:cNvSpPr txBox="1">
            <a:spLocks/>
          </p:cNvSpPr>
          <p:nvPr/>
        </p:nvSpPr>
        <p:spPr>
          <a:xfrm>
            <a:off x="3417010" y="3699006"/>
            <a:ext cx="2861165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 </a:t>
            </a:r>
            <a:r>
              <a:rPr lang="en-US" altLang="ko-KR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가입하기</a:t>
            </a:r>
            <a:endParaRPr lang="en-US" altLang="ko-KR" sz="1500" b="1" dirty="0">
              <a:solidFill>
                <a:srgbClr val="051E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378">
              <a:buClr>
                <a:srgbClr val="051E6B"/>
              </a:buClr>
              <a:buNone/>
            </a:pPr>
            <a:r>
              <a:rPr lang="en-US" sz="1500" b="1" dirty="0">
                <a:solidFill>
                  <a:srgbClr val="051E6B"/>
                </a:solidFill>
                <a:ea typeface="+mn-ea"/>
              </a:rPr>
              <a:t>Activity</a:t>
            </a: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이동</a:t>
            </a:r>
            <a:endParaRPr lang="en-US" sz="1500" b="1" dirty="0">
              <a:solidFill>
                <a:srgbClr val="051E6B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925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2840" b="5740"/>
          <a:stretch/>
        </p:blipFill>
        <p:spPr>
          <a:xfrm>
            <a:off x="6635681" y="142609"/>
            <a:ext cx="2381736" cy="4900448"/>
          </a:xfrm>
          <a:prstGeom prst="rect">
            <a:avLst/>
          </a:prstGeom>
        </p:spPr>
      </p:pic>
      <p:sp>
        <p:nvSpPr>
          <p:cNvPr id="4" name="Google Shape;1306;p44"/>
          <p:cNvSpPr txBox="1">
            <a:spLocks/>
          </p:cNvSpPr>
          <p:nvPr/>
        </p:nvSpPr>
        <p:spPr>
          <a:xfrm>
            <a:off x="-778865" y="142608"/>
            <a:ext cx="3981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defTabSz="914378">
              <a:buClr>
                <a:srgbClr val="F55B5D"/>
              </a:buClr>
            </a:pPr>
            <a:r>
              <a:rPr lang="ko-KR" altLang="en-US" sz="2500">
                <a:solidFill>
                  <a:srgbClr val="F55B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endParaRPr lang="ko-KR" altLang="en-US" sz="2500" dirty="0">
              <a:solidFill>
                <a:srgbClr val="F55B5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5818910" y="2784764"/>
            <a:ext cx="816772" cy="83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Google Shape;1169;p41"/>
          <p:cNvSpPr txBox="1">
            <a:spLocks/>
          </p:cNvSpPr>
          <p:nvPr/>
        </p:nvSpPr>
        <p:spPr>
          <a:xfrm>
            <a:off x="3488627" y="2501141"/>
            <a:ext cx="2861165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 누를 때 </a:t>
            </a:r>
            <a:endParaRPr lang="en-US" altLang="ko-KR" sz="1500" b="1" dirty="0">
              <a:solidFill>
                <a:srgbClr val="051E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378">
              <a:buClr>
                <a:srgbClr val="051E6B"/>
              </a:buClr>
              <a:buNone/>
            </a:pPr>
            <a:r>
              <a:rPr lang="en-US" altLang="ko-KR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Validation </a:t>
            </a: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</a:t>
            </a:r>
            <a:endParaRPr lang="en-US" altLang="ko-KR" sz="1500" b="1" dirty="0">
              <a:solidFill>
                <a:srgbClr val="051E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378">
              <a:buClr>
                <a:srgbClr val="051E6B"/>
              </a:buClr>
              <a:buNone/>
            </a:pPr>
            <a:endParaRPr lang="en-US" altLang="ko-KR" sz="1500" b="1" dirty="0">
              <a:solidFill>
                <a:srgbClr val="051E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올바르지 않은 아이디 </a:t>
            </a:r>
            <a:r>
              <a:rPr lang="ko-KR" altLang="en-US" sz="1500" b="1" dirty="0" err="1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일때</a:t>
            </a:r>
            <a:endParaRPr lang="en-US" sz="1500" b="1" dirty="0">
              <a:solidFill>
                <a:srgbClr val="051E6B"/>
              </a:solidFill>
              <a:ea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107" y="3461733"/>
            <a:ext cx="1758605" cy="98748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l="17362" t="9336" r="10862" b="54740"/>
          <a:stretch/>
        </p:blipFill>
        <p:spPr>
          <a:xfrm>
            <a:off x="3077950" y="933727"/>
            <a:ext cx="834255" cy="29418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94" y="2358433"/>
            <a:ext cx="3344388" cy="73113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087" y="3164811"/>
            <a:ext cx="2067456" cy="1581324"/>
          </a:xfrm>
          <a:prstGeom prst="rect">
            <a:avLst/>
          </a:prstGeom>
        </p:spPr>
      </p:pic>
      <p:sp>
        <p:nvSpPr>
          <p:cNvPr id="28" name="Google Shape;1169;p41"/>
          <p:cNvSpPr txBox="1">
            <a:spLocks/>
          </p:cNvSpPr>
          <p:nvPr/>
        </p:nvSpPr>
        <p:spPr>
          <a:xfrm>
            <a:off x="136088" y="696480"/>
            <a:ext cx="2861165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메일이 유효하면 </a:t>
            </a:r>
            <a:r>
              <a:rPr lang="en-US" altLang="ko-KR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Toast</a:t>
            </a: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창이 뜨며 메일을 전송</a:t>
            </a:r>
            <a:endParaRPr lang="en-US" sz="1500" b="1" dirty="0">
              <a:solidFill>
                <a:srgbClr val="051E6B"/>
              </a:solidFill>
              <a:ea typeface="+mn-ea"/>
            </a:endParaRPr>
          </a:p>
        </p:txBody>
      </p:sp>
      <p:sp>
        <p:nvSpPr>
          <p:cNvPr id="29" name="Google Shape;1169;p41"/>
          <p:cNvSpPr txBox="1">
            <a:spLocks/>
          </p:cNvSpPr>
          <p:nvPr/>
        </p:nvSpPr>
        <p:spPr>
          <a:xfrm>
            <a:off x="-743677" y="1777331"/>
            <a:ext cx="2861165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전송된 메일</a:t>
            </a:r>
            <a:endParaRPr lang="en-US" sz="1500" b="1" dirty="0">
              <a:solidFill>
                <a:srgbClr val="051E6B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785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6;p44"/>
          <p:cNvSpPr txBox="1">
            <a:spLocks/>
          </p:cNvSpPr>
          <p:nvPr/>
        </p:nvSpPr>
        <p:spPr>
          <a:xfrm>
            <a:off x="-778865" y="142608"/>
            <a:ext cx="3981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defTabSz="914378">
              <a:buClr>
                <a:srgbClr val="F55B5D"/>
              </a:buClr>
            </a:pPr>
            <a:r>
              <a:rPr lang="ko-KR" altLang="en-US" sz="2500" dirty="0">
                <a:solidFill>
                  <a:srgbClr val="F55B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화면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5548745" y="3299975"/>
            <a:ext cx="1086936" cy="794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Google Shape;1169;p41"/>
          <p:cNvSpPr txBox="1">
            <a:spLocks/>
          </p:cNvSpPr>
          <p:nvPr/>
        </p:nvSpPr>
        <p:spPr>
          <a:xfrm>
            <a:off x="3126693" y="3759312"/>
            <a:ext cx="2861165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가입하기 누를 시 </a:t>
            </a:r>
            <a:endParaRPr lang="en-US" altLang="ko-KR" sz="1500" b="1" dirty="0">
              <a:solidFill>
                <a:srgbClr val="051E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378">
              <a:buClr>
                <a:srgbClr val="051E6B"/>
              </a:buClr>
              <a:buNone/>
            </a:pPr>
            <a:r>
              <a:rPr lang="en-US" altLang="ko-KR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validation</a:t>
            </a:r>
            <a:endParaRPr lang="en-US" sz="1500" b="1" dirty="0">
              <a:solidFill>
                <a:srgbClr val="051E6B"/>
              </a:solidFill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t="2536" b="5134"/>
          <a:stretch/>
        </p:blipFill>
        <p:spPr>
          <a:xfrm>
            <a:off x="6635682" y="146214"/>
            <a:ext cx="2387416" cy="49235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197" y="691758"/>
            <a:ext cx="1518603" cy="151048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622" y="186393"/>
            <a:ext cx="1781424" cy="419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50" y="1501915"/>
            <a:ext cx="3684124" cy="1349517"/>
          </a:xfrm>
          <a:prstGeom prst="rect">
            <a:avLst/>
          </a:prstGeom>
        </p:spPr>
      </p:pic>
      <p:cxnSp>
        <p:nvCxnSpPr>
          <p:cNvPr id="19" name="직선 화살표 연결선 18"/>
          <p:cNvCxnSpPr>
            <a:endCxn id="14" idx="1"/>
          </p:cNvCxnSpPr>
          <p:nvPr/>
        </p:nvCxnSpPr>
        <p:spPr>
          <a:xfrm>
            <a:off x="2105316" y="1235313"/>
            <a:ext cx="2952880" cy="2116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Google Shape;1169;p41"/>
          <p:cNvSpPr txBox="1">
            <a:spLocks/>
          </p:cNvSpPr>
          <p:nvPr/>
        </p:nvSpPr>
        <p:spPr>
          <a:xfrm>
            <a:off x="-394323" y="1021602"/>
            <a:ext cx="2861165" cy="480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 defTabSz="914378">
              <a:buClr>
                <a:srgbClr val="051E6B"/>
              </a:buClr>
              <a:buNone/>
            </a:pPr>
            <a:r>
              <a:rPr lang="en-US" altLang="ko-KR" sz="1500" b="1" dirty="0" err="1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Vaildation</a:t>
            </a: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위한 </a:t>
            </a:r>
            <a:endParaRPr lang="en-US" altLang="ko-KR" sz="1500" b="1" dirty="0">
              <a:solidFill>
                <a:srgbClr val="051E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378">
              <a:buClr>
                <a:srgbClr val="051E6B"/>
              </a:buClr>
              <a:buNone/>
            </a:pPr>
            <a:r>
              <a:rPr lang="en-US" altLang="ko-KR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retrofit</a:t>
            </a:r>
            <a:endParaRPr lang="en-US" sz="1500" b="1" dirty="0">
              <a:solidFill>
                <a:srgbClr val="051E6B"/>
              </a:solidFill>
              <a:ea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50" y="2904814"/>
            <a:ext cx="3972734" cy="62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2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6;p44"/>
          <p:cNvSpPr txBox="1">
            <a:spLocks/>
          </p:cNvSpPr>
          <p:nvPr/>
        </p:nvSpPr>
        <p:spPr>
          <a:xfrm>
            <a:off x="-958975" y="142608"/>
            <a:ext cx="3981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defTabSz="914378">
              <a:buClr>
                <a:srgbClr val="F55B5D"/>
              </a:buClr>
            </a:pPr>
            <a:r>
              <a:rPr lang="ko-KR" altLang="en-US" sz="2500" dirty="0" err="1">
                <a:solidFill>
                  <a:srgbClr val="F55B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ko-KR" altLang="en-US" sz="2500" dirty="0">
              <a:solidFill>
                <a:srgbClr val="F55B5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2409655" y="2034015"/>
            <a:ext cx="4207508" cy="709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Google Shape;1169;p41"/>
          <p:cNvSpPr txBox="1">
            <a:spLocks/>
          </p:cNvSpPr>
          <p:nvPr/>
        </p:nvSpPr>
        <p:spPr>
          <a:xfrm>
            <a:off x="3578219" y="705404"/>
            <a:ext cx="2861165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 defTabSz="914378">
              <a:buClr>
                <a:srgbClr val="051E6B"/>
              </a:buClr>
              <a:buNone/>
            </a:pPr>
            <a:r>
              <a:rPr lang="en-US" sz="1500" b="1" dirty="0" err="1">
                <a:solidFill>
                  <a:srgbClr val="051E6B"/>
                </a:solidFill>
                <a:ea typeface="+mn-ea"/>
              </a:rPr>
              <a:t>FireBase</a:t>
            </a:r>
            <a:r>
              <a:rPr lang="en-US" sz="1500" b="1" dirty="0">
                <a:solidFill>
                  <a:srgbClr val="051E6B"/>
                </a:solidFill>
                <a:ea typeface="+mn-ea"/>
              </a:rPr>
              <a:t> Storage</a:t>
            </a:r>
          </a:p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 이미지 </a:t>
            </a:r>
            <a:endParaRPr lang="en-US" altLang="ko-KR" sz="1500" b="1" dirty="0">
              <a:solidFill>
                <a:srgbClr val="051E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 및 출력</a:t>
            </a:r>
            <a:endParaRPr lang="en-US" sz="1500" b="1" dirty="0">
              <a:solidFill>
                <a:srgbClr val="051E6B"/>
              </a:solidFill>
              <a:ea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682" y="121194"/>
            <a:ext cx="2417819" cy="4968952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5897372" y="3765469"/>
            <a:ext cx="7197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Google Shape;1169;p41"/>
          <p:cNvSpPr txBox="1">
            <a:spLocks/>
          </p:cNvSpPr>
          <p:nvPr/>
        </p:nvSpPr>
        <p:spPr>
          <a:xfrm>
            <a:off x="3660607" y="3329990"/>
            <a:ext cx="2861165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</a:t>
            </a:r>
            <a:r>
              <a:rPr lang="ko-KR" altLang="en-US" sz="1500" b="1" dirty="0" err="1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정보부분</a:t>
            </a:r>
            <a:endParaRPr lang="en-US" altLang="ko-KR" sz="1500" b="1" dirty="0">
              <a:solidFill>
                <a:srgbClr val="051E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378">
              <a:buClr>
                <a:srgbClr val="051E6B"/>
              </a:buClr>
              <a:buNone/>
            </a:pPr>
            <a:r>
              <a:rPr lang="en-US" sz="1500" b="1" dirty="0">
                <a:solidFill>
                  <a:srgbClr val="051E6B"/>
                </a:solidFill>
                <a:ea typeface="+mn-ea"/>
              </a:rPr>
              <a:t>Activity</a:t>
            </a: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구현</a:t>
            </a:r>
            <a:endParaRPr lang="en-US" sz="1500" b="1" dirty="0">
              <a:solidFill>
                <a:srgbClr val="051E6B"/>
              </a:solidFill>
              <a:ea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915891" y="2851431"/>
            <a:ext cx="7197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Google Shape;1169;p41"/>
          <p:cNvSpPr txBox="1">
            <a:spLocks/>
          </p:cNvSpPr>
          <p:nvPr/>
        </p:nvSpPr>
        <p:spPr>
          <a:xfrm>
            <a:off x="149614" y="2300326"/>
            <a:ext cx="2430728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시 </a:t>
            </a:r>
            <a:r>
              <a:rPr lang="en-US" altLang="ko-KR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Preferences</a:t>
            </a:r>
          </a:p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저장</a:t>
            </a:r>
            <a:endParaRPr lang="en-US" altLang="ko-KR" sz="1500" b="1" dirty="0">
              <a:solidFill>
                <a:srgbClr val="051E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378">
              <a:buClr>
                <a:srgbClr val="051E6B"/>
              </a:buClr>
              <a:buNone/>
            </a:pPr>
            <a:endParaRPr lang="en-US" sz="1500" b="1" dirty="0">
              <a:solidFill>
                <a:srgbClr val="051E6B"/>
              </a:solidFill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95" y="2921186"/>
            <a:ext cx="3051340" cy="2016526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5791201" y="1100548"/>
            <a:ext cx="834573" cy="8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683" y="722683"/>
            <a:ext cx="3192375" cy="139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2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6;p44"/>
          <p:cNvSpPr txBox="1">
            <a:spLocks/>
          </p:cNvSpPr>
          <p:nvPr/>
        </p:nvSpPr>
        <p:spPr>
          <a:xfrm>
            <a:off x="-958975" y="142608"/>
            <a:ext cx="3981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defTabSz="914378">
              <a:buClr>
                <a:srgbClr val="F55B5D"/>
              </a:buClr>
            </a:pPr>
            <a:r>
              <a:rPr lang="ko-KR" altLang="en-US" sz="2500" dirty="0" err="1">
                <a:solidFill>
                  <a:srgbClr val="F55B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ko-KR" altLang="en-US" sz="2500" dirty="0">
              <a:solidFill>
                <a:srgbClr val="F55B5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Google Shape;1169;p41"/>
          <p:cNvSpPr txBox="1">
            <a:spLocks/>
          </p:cNvSpPr>
          <p:nvPr/>
        </p:nvSpPr>
        <p:spPr>
          <a:xfrm>
            <a:off x="4191745" y="1517468"/>
            <a:ext cx="2861165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 터치 시</a:t>
            </a:r>
            <a:endParaRPr lang="en-US" altLang="ko-KR" sz="1500" b="1" dirty="0">
              <a:solidFill>
                <a:srgbClr val="051E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메뉴 활성화</a:t>
            </a:r>
            <a:endParaRPr lang="en-US" altLang="ko-KR" sz="1500" b="1" dirty="0">
              <a:solidFill>
                <a:srgbClr val="051E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 err="1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사진변경</a:t>
            </a: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가능</a:t>
            </a:r>
            <a:endParaRPr lang="en-US" sz="1500" b="1" dirty="0">
              <a:solidFill>
                <a:srgbClr val="051E6B"/>
              </a:solidFill>
              <a:ea typeface="+mn-ea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6386946" y="1960419"/>
            <a:ext cx="27016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110" y="142609"/>
            <a:ext cx="2388917" cy="490262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120" t="21215" r="32786" b="28748"/>
          <a:stretch/>
        </p:blipFill>
        <p:spPr>
          <a:xfrm>
            <a:off x="4946073" y="2533717"/>
            <a:ext cx="1579418" cy="162058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975" y="142609"/>
            <a:ext cx="2382951" cy="490262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39" y="1928079"/>
            <a:ext cx="1487305" cy="99935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9" y="3738202"/>
            <a:ext cx="1254350" cy="114985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6800" y="3738202"/>
            <a:ext cx="1254350" cy="114985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9" name="Google Shape;1169;p41"/>
          <p:cNvSpPr txBox="1">
            <a:spLocks/>
          </p:cNvSpPr>
          <p:nvPr/>
        </p:nvSpPr>
        <p:spPr>
          <a:xfrm>
            <a:off x="366113" y="1271926"/>
            <a:ext cx="2119157" cy="65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일치 여부에 따른 메시지 출력</a:t>
            </a:r>
            <a:endParaRPr lang="en-US" sz="1500" b="1" dirty="0">
              <a:solidFill>
                <a:srgbClr val="051E6B"/>
              </a:solidFill>
              <a:ea typeface="+mn-ea"/>
            </a:endParaRPr>
          </a:p>
        </p:txBody>
      </p:sp>
      <p:sp>
        <p:nvSpPr>
          <p:cNvPr id="30" name="Google Shape;1169;p41"/>
          <p:cNvSpPr txBox="1">
            <a:spLocks/>
          </p:cNvSpPr>
          <p:nvPr/>
        </p:nvSpPr>
        <p:spPr>
          <a:xfrm>
            <a:off x="572450" y="3084617"/>
            <a:ext cx="2119157" cy="656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비밀번호와 </a:t>
            </a:r>
            <a:endParaRPr lang="en-US" altLang="ko-KR" sz="1500" b="1" dirty="0">
              <a:solidFill>
                <a:srgbClr val="051E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일치 시 </a:t>
            </a:r>
            <a:r>
              <a:rPr lang="ko-KR" altLang="en-US" sz="1500" b="1" dirty="0" err="1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입력창</a:t>
            </a: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변경</a:t>
            </a:r>
            <a:endParaRPr lang="en-US" sz="1500" b="1" dirty="0">
              <a:solidFill>
                <a:srgbClr val="051E6B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642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6;p44"/>
          <p:cNvSpPr txBox="1">
            <a:spLocks/>
          </p:cNvSpPr>
          <p:nvPr/>
        </p:nvSpPr>
        <p:spPr>
          <a:xfrm>
            <a:off x="-958975" y="142608"/>
            <a:ext cx="3981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defTabSz="914378">
              <a:buClr>
                <a:srgbClr val="F55B5D"/>
              </a:buClr>
            </a:pPr>
            <a:r>
              <a:rPr lang="ko-KR" altLang="en-US" sz="2500" dirty="0" err="1">
                <a:solidFill>
                  <a:srgbClr val="F55B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ko-KR" altLang="en-US" sz="2500" dirty="0">
              <a:solidFill>
                <a:srgbClr val="F55B5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Google Shape;1169;p41"/>
          <p:cNvSpPr txBox="1">
            <a:spLocks/>
          </p:cNvSpPr>
          <p:nvPr/>
        </p:nvSpPr>
        <p:spPr>
          <a:xfrm>
            <a:off x="4191745" y="1953884"/>
            <a:ext cx="2861165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탈퇴하기 누를 시</a:t>
            </a:r>
            <a:endParaRPr lang="en-US" altLang="ko-KR" sz="1500" b="1" dirty="0">
              <a:solidFill>
                <a:srgbClr val="051E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 창 출력</a:t>
            </a:r>
            <a:endParaRPr lang="en-US" sz="1500" b="1" dirty="0">
              <a:solidFill>
                <a:srgbClr val="051E6B"/>
              </a:solidFill>
              <a:ea typeface="+mn-ea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6386946" y="2396835"/>
            <a:ext cx="27016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892" y="142609"/>
            <a:ext cx="2365039" cy="492716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44" y="920181"/>
            <a:ext cx="4256455" cy="3626278"/>
          </a:xfrm>
          <a:prstGeom prst="rect">
            <a:avLst/>
          </a:prstGeom>
        </p:spPr>
      </p:pic>
      <p:sp>
        <p:nvSpPr>
          <p:cNvPr id="15" name="Google Shape;1169;p41"/>
          <p:cNvSpPr txBox="1">
            <a:spLocks/>
          </p:cNvSpPr>
          <p:nvPr/>
        </p:nvSpPr>
        <p:spPr>
          <a:xfrm>
            <a:off x="4019840" y="3511828"/>
            <a:ext cx="2861165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 defTabSz="914378">
              <a:buClr>
                <a:srgbClr val="051E6B"/>
              </a:buClr>
              <a:buNone/>
            </a:pPr>
            <a:r>
              <a:rPr lang="en-US" sz="1500" b="1" dirty="0">
                <a:solidFill>
                  <a:srgbClr val="051E6B"/>
                </a:solidFill>
                <a:ea typeface="+mn-ea"/>
              </a:rPr>
              <a:t>No</a:t>
            </a: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누르면 취소</a:t>
            </a:r>
            <a:endParaRPr lang="en-US" altLang="ko-KR" sz="1500" b="1" dirty="0">
              <a:solidFill>
                <a:srgbClr val="051E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378">
              <a:buClr>
                <a:srgbClr val="051E6B"/>
              </a:buClr>
              <a:buNone/>
            </a:pPr>
            <a:r>
              <a:rPr lang="en-US" sz="1500" b="1" dirty="0">
                <a:solidFill>
                  <a:srgbClr val="051E6B"/>
                </a:solidFill>
                <a:ea typeface="+mn-ea"/>
              </a:rPr>
              <a:t>Yes</a:t>
            </a: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누르면 탈퇴 후 메인화면으로 이동</a:t>
            </a:r>
            <a:endParaRPr lang="en-US" sz="1500" b="1" dirty="0">
              <a:solidFill>
                <a:srgbClr val="051E6B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529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06;p44"/>
          <p:cNvSpPr txBox="1">
            <a:spLocks/>
          </p:cNvSpPr>
          <p:nvPr/>
        </p:nvSpPr>
        <p:spPr>
          <a:xfrm>
            <a:off x="-835615" y="105812"/>
            <a:ext cx="3501271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defTabSz="914378">
              <a:buClr>
                <a:srgbClr val="F55B5D"/>
              </a:buClr>
            </a:pPr>
            <a:r>
              <a:rPr lang="ko-KR" altLang="en-US" sz="2500" dirty="0">
                <a:solidFill>
                  <a:srgbClr val="F55B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찜 리스트</a:t>
            </a:r>
          </a:p>
        </p:txBody>
      </p:sp>
      <p:sp>
        <p:nvSpPr>
          <p:cNvPr id="13" name="Google Shape;1169;p41"/>
          <p:cNvSpPr txBox="1">
            <a:spLocks/>
          </p:cNvSpPr>
          <p:nvPr/>
        </p:nvSpPr>
        <p:spPr>
          <a:xfrm>
            <a:off x="481150" y="1596429"/>
            <a:ext cx="4271226" cy="62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 defTabSz="914378">
              <a:buClr>
                <a:srgbClr val="051E6B"/>
              </a:buClr>
              <a:buNone/>
            </a:pPr>
            <a:r>
              <a:rPr lang="en-US" altLang="ko-KR" sz="1500" b="1" dirty="0" err="1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RecyclerView</a:t>
            </a: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 </a:t>
            </a:r>
            <a:r>
              <a:rPr lang="en-US" altLang="ko-KR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 </a:t>
            </a: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lang="en-US" altLang="ko-KR" sz="1500" b="1" dirty="0">
              <a:solidFill>
                <a:srgbClr val="051E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378">
              <a:buClr>
                <a:srgbClr val="051E6B"/>
              </a:buClr>
              <a:buNone/>
            </a:pPr>
            <a:r>
              <a:rPr lang="en-US" altLang="ko-KR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 Database</a:t>
            </a: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Retrofit </a:t>
            </a: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연동</a:t>
            </a:r>
            <a:endParaRPr lang="en-US" altLang="ko-KR" sz="1500" b="1" dirty="0">
              <a:solidFill>
                <a:srgbClr val="051E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380620" y="1447372"/>
            <a:ext cx="7435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4380620" y="3707344"/>
            <a:ext cx="7435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Google Shape;1169;p41"/>
          <p:cNvSpPr txBox="1">
            <a:spLocks/>
          </p:cNvSpPr>
          <p:nvPr/>
        </p:nvSpPr>
        <p:spPr>
          <a:xfrm>
            <a:off x="59558" y="3397195"/>
            <a:ext cx="4271226" cy="62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 defTabSz="914378">
              <a:buClr>
                <a:srgbClr val="051E6B"/>
              </a:buClr>
              <a:buNone/>
            </a:pPr>
            <a:endParaRPr lang="en-US" altLang="ko-KR" sz="1500" b="1" dirty="0">
              <a:solidFill>
                <a:srgbClr val="051E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131" y="2708448"/>
            <a:ext cx="3202451" cy="17732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132" y="638749"/>
            <a:ext cx="3525571" cy="1577978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4380619" y="1447372"/>
            <a:ext cx="0" cy="2259972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5" y="2272198"/>
            <a:ext cx="3005109" cy="14351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43" y="2822817"/>
            <a:ext cx="2120942" cy="207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1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06;p44"/>
          <p:cNvSpPr txBox="1">
            <a:spLocks/>
          </p:cNvSpPr>
          <p:nvPr/>
        </p:nvSpPr>
        <p:spPr>
          <a:xfrm>
            <a:off x="-565450" y="135900"/>
            <a:ext cx="3501271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defTabSz="914378">
              <a:buClr>
                <a:srgbClr val="F55B5D"/>
              </a:buClr>
            </a:pPr>
            <a:r>
              <a:rPr lang="en-US" altLang="ko-KR" sz="2500">
                <a:solidFill>
                  <a:srgbClr val="F55B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Admin </a:t>
            </a:r>
            <a:r>
              <a:rPr lang="ko-KR" altLang="en-US" sz="2500" dirty="0">
                <a:solidFill>
                  <a:srgbClr val="F55B5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4380620" y="3707344"/>
            <a:ext cx="7435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Google Shape;1169;p41"/>
          <p:cNvSpPr txBox="1">
            <a:spLocks/>
          </p:cNvSpPr>
          <p:nvPr/>
        </p:nvSpPr>
        <p:spPr>
          <a:xfrm>
            <a:off x="59558" y="3397195"/>
            <a:ext cx="4271226" cy="62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 defTabSz="914378">
              <a:buClr>
                <a:srgbClr val="051E6B"/>
              </a:buClr>
              <a:buNone/>
            </a:pPr>
            <a:endParaRPr lang="en-US" altLang="ko-KR" sz="1500" b="1" dirty="0">
              <a:solidFill>
                <a:srgbClr val="051E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947" y="151383"/>
            <a:ext cx="2372980" cy="489859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997" y="151383"/>
            <a:ext cx="2333951" cy="4898599"/>
          </a:xfrm>
          <a:prstGeom prst="rect">
            <a:avLst/>
          </a:prstGeom>
        </p:spPr>
      </p:pic>
      <p:sp>
        <p:nvSpPr>
          <p:cNvPr id="18" name="Google Shape;1169;p41"/>
          <p:cNvSpPr txBox="1">
            <a:spLocks/>
          </p:cNvSpPr>
          <p:nvPr/>
        </p:nvSpPr>
        <p:spPr>
          <a:xfrm>
            <a:off x="-653632" y="675730"/>
            <a:ext cx="4271226" cy="62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 defTabSz="914378">
              <a:buClr>
                <a:srgbClr val="051E6B"/>
              </a:buClr>
              <a:buNone/>
            </a:pPr>
            <a:r>
              <a:rPr lang="en-US" altLang="ko-KR" sz="1500" b="1" dirty="0" err="1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RecyclerView</a:t>
            </a: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 </a:t>
            </a:r>
            <a:r>
              <a:rPr lang="en-US" altLang="ko-KR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 </a:t>
            </a: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sz="1500" b="1" dirty="0">
              <a:solidFill>
                <a:srgbClr val="051E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터치 시 </a:t>
            </a:r>
            <a:r>
              <a:rPr lang="en-US" altLang="ko-KR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Detail </a:t>
            </a: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화면으로 이동</a:t>
            </a:r>
            <a:endParaRPr lang="en-US" altLang="ko-KR" sz="1500" b="1" dirty="0">
              <a:solidFill>
                <a:srgbClr val="051E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378">
              <a:buClr>
                <a:srgbClr val="051E6B"/>
              </a:buClr>
              <a:buNone/>
            </a:pPr>
            <a:endParaRPr lang="en-US" altLang="ko-KR" sz="1500" b="1" dirty="0">
              <a:solidFill>
                <a:srgbClr val="051E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935821" y="858554"/>
            <a:ext cx="37201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4087092" y="2008481"/>
            <a:ext cx="2349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Google Shape;1169;p41"/>
          <p:cNvSpPr txBox="1">
            <a:spLocks/>
          </p:cNvSpPr>
          <p:nvPr/>
        </p:nvSpPr>
        <p:spPr>
          <a:xfrm>
            <a:off x="50770" y="1662651"/>
            <a:ext cx="4271226" cy="62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 defTabSz="914378">
              <a:buClr>
                <a:srgbClr val="051E6B"/>
              </a:buClr>
              <a:buNone/>
            </a:pPr>
            <a:r>
              <a:rPr lang="en-US" altLang="ko-KR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Email / nick name / </a:t>
            </a: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 </a:t>
            </a:r>
            <a:r>
              <a:rPr lang="en-US" altLang="ko-KR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가입일</a:t>
            </a:r>
            <a:r>
              <a:rPr lang="en-US" altLang="ko-KR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sz="1500" b="1" dirty="0">
              <a:solidFill>
                <a:srgbClr val="051E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378">
              <a:buClr>
                <a:srgbClr val="051E6B"/>
              </a:buClr>
              <a:buNone/>
            </a:pPr>
            <a:r>
              <a:rPr lang="ko-KR" altLang="en-US" sz="1500" b="1" dirty="0">
                <a:solidFill>
                  <a:srgbClr val="051E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작성한 글이 있을 시에는 하단에 출력</a:t>
            </a:r>
            <a:endParaRPr lang="en-US" altLang="ko-KR" sz="1500" b="1" dirty="0">
              <a:solidFill>
                <a:srgbClr val="051E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57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40">
            <a:hlinkClick r:id="rId3" action="ppaction://hlinksldjump"/>
          </p:cNvPr>
          <p:cNvSpPr txBox="1">
            <a:spLocks noGrp="1"/>
          </p:cNvSpPr>
          <p:nvPr>
            <p:ph type="title"/>
          </p:nvPr>
        </p:nvSpPr>
        <p:spPr>
          <a:xfrm flipH="1">
            <a:off x="894450" y="883538"/>
            <a:ext cx="14187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43" name="Google Shape;1143;p4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474528" y="1512888"/>
            <a:ext cx="2305248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프로젝트</a:t>
            </a:r>
            <a:endParaRPr lang="en-US" altLang="ko-KR" dirty="0" smtClean="0"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기획의도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144" name="Google Shape;1144;p40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 flipH="1">
            <a:off x="2873150" y="883538"/>
            <a:ext cx="14187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46" name="Google Shape;1146;p40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648325" y="1512888"/>
            <a:ext cx="18684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ea"/>
                <a:ea typeface="+mj-ea"/>
              </a:rPr>
              <a:t>USE-CASE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147" name="Google Shape;1147;p40">
            <a:hlinkClick r:id="rId5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 flipH="1">
            <a:off x="4851950" y="2132413"/>
            <a:ext cx="14187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49" name="Google Shape;1149;p40">
            <a:hlinkClick r:id="rId5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4627200" y="2761763"/>
            <a:ext cx="18684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j-ea"/>
                <a:ea typeface="+mj-ea"/>
              </a:rPr>
              <a:t>ER-Diagram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150" name="Google Shape;1150;p40">
            <a:hlinkClick r:id="rId6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 flipH="1">
            <a:off x="6830750" y="2132413"/>
            <a:ext cx="14187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52" name="Google Shape;1152;p40">
            <a:hlinkClick r:id="rId6" action="ppaction://hlinksldjump"/>
          </p:cNvPr>
          <p:cNvSpPr txBox="1">
            <a:spLocks noGrp="1"/>
          </p:cNvSpPr>
          <p:nvPr>
            <p:ph type="subTitle" idx="14"/>
          </p:nvPr>
        </p:nvSpPr>
        <p:spPr>
          <a:xfrm>
            <a:off x="6606000" y="2761763"/>
            <a:ext cx="18684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구현 예시 </a:t>
            </a:r>
            <a:r>
              <a:rPr lang="ko-KR" altLang="en-US" dirty="0" smtClean="0">
                <a:latin typeface="+mj-ea"/>
                <a:ea typeface="+mj-ea"/>
              </a:rPr>
              <a:t>및</a:t>
            </a:r>
            <a:endParaRPr lang="en-US" altLang="ko-KR" dirty="0" smtClean="0"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j-ea"/>
                <a:ea typeface="+mj-ea"/>
              </a:rPr>
              <a:t>코드 리뷰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153" name="Google Shape;1153;p40"/>
          <p:cNvSpPr/>
          <p:nvPr/>
        </p:nvSpPr>
        <p:spPr>
          <a:xfrm>
            <a:off x="115350" y="2889375"/>
            <a:ext cx="4285726" cy="121801"/>
          </a:xfrm>
          <a:custGeom>
            <a:avLst/>
            <a:gdLst/>
            <a:ahLst/>
            <a:cxnLst/>
            <a:rect l="l" t="t" r="r" b="b"/>
            <a:pathLst>
              <a:path w="23221" h="798" extrusionOk="0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0"/>
          <p:cNvSpPr/>
          <p:nvPr/>
        </p:nvSpPr>
        <p:spPr>
          <a:xfrm>
            <a:off x="4749225" y="4138175"/>
            <a:ext cx="4285726" cy="121801"/>
          </a:xfrm>
          <a:custGeom>
            <a:avLst/>
            <a:gdLst/>
            <a:ahLst/>
            <a:cxnLst/>
            <a:rect l="l" t="t" r="r" b="b"/>
            <a:pathLst>
              <a:path w="23221" h="798" extrusionOk="0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5" name="Google Shape;1155;p40"/>
          <p:cNvGrpSpPr/>
          <p:nvPr/>
        </p:nvGrpSpPr>
        <p:grpSpPr>
          <a:xfrm>
            <a:off x="951642" y="4106696"/>
            <a:ext cx="432684" cy="935887"/>
            <a:chOff x="-1506991" y="2132324"/>
            <a:chExt cx="351490" cy="760266"/>
          </a:xfrm>
        </p:grpSpPr>
        <p:sp>
          <p:nvSpPr>
            <p:cNvPr id="1156" name="Google Shape;1156;p40"/>
            <p:cNvSpPr/>
            <p:nvPr/>
          </p:nvSpPr>
          <p:spPr>
            <a:xfrm>
              <a:off x="-1436918" y="2163049"/>
              <a:ext cx="211343" cy="57329"/>
            </a:xfrm>
            <a:custGeom>
              <a:avLst/>
              <a:gdLst/>
              <a:ahLst/>
              <a:cxnLst/>
              <a:rect l="l" t="t" r="r" b="b"/>
              <a:pathLst>
                <a:path w="564" h="153" extrusionOk="0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-1450033" y="2132324"/>
              <a:ext cx="237574" cy="48711"/>
            </a:xfrm>
            <a:custGeom>
              <a:avLst/>
              <a:gdLst/>
              <a:ahLst/>
              <a:cxnLst/>
              <a:rect l="l" t="t" r="r" b="b"/>
              <a:pathLst>
                <a:path w="634" h="130" extrusionOk="0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-1506991" y="2198270"/>
              <a:ext cx="351490" cy="694319"/>
            </a:xfrm>
            <a:custGeom>
              <a:avLst/>
              <a:gdLst/>
              <a:ahLst/>
              <a:cxnLst/>
              <a:rect l="l" t="t" r="r" b="b"/>
              <a:pathLst>
                <a:path w="938" h="1853" extrusionOk="0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-1485257" y="2360514"/>
              <a:ext cx="303525" cy="272782"/>
            </a:xfrm>
            <a:custGeom>
              <a:avLst/>
              <a:gdLst/>
              <a:ahLst/>
              <a:cxnLst/>
              <a:rect l="l" t="t" r="r" b="b"/>
              <a:pathLst>
                <a:path w="810" h="728" extrusionOk="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40"/>
          <p:cNvGrpSpPr/>
          <p:nvPr/>
        </p:nvGrpSpPr>
        <p:grpSpPr>
          <a:xfrm>
            <a:off x="1521219" y="4367518"/>
            <a:ext cx="298857" cy="675214"/>
            <a:chOff x="-3682431" y="3081530"/>
            <a:chExt cx="298857" cy="675214"/>
          </a:xfrm>
        </p:grpSpPr>
        <p:sp>
          <p:nvSpPr>
            <p:cNvPr id="1161" name="Google Shape;1161;p40"/>
            <p:cNvSpPr/>
            <p:nvPr/>
          </p:nvSpPr>
          <p:spPr>
            <a:xfrm>
              <a:off x="-3651378" y="3081530"/>
              <a:ext cx="236750" cy="115190"/>
            </a:xfrm>
            <a:custGeom>
              <a:avLst/>
              <a:gdLst/>
              <a:ahLst/>
              <a:cxnLst/>
              <a:rect l="l" t="t" r="r" b="b"/>
              <a:pathLst>
                <a:path w="892" h="434" extrusionOk="0">
                  <a:moveTo>
                    <a:pt x="47" y="0"/>
                  </a:moveTo>
                  <a:cubicBezTo>
                    <a:pt x="24" y="0"/>
                    <a:pt x="0" y="24"/>
                    <a:pt x="0" y="47"/>
                  </a:cubicBezTo>
                  <a:lnTo>
                    <a:pt x="0" y="387"/>
                  </a:lnTo>
                  <a:cubicBezTo>
                    <a:pt x="0" y="411"/>
                    <a:pt x="24" y="434"/>
                    <a:pt x="47" y="434"/>
                  </a:cubicBezTo>
                  <a:lnTo>
                    <a:pt x="844" y="434"/>
                  </a:lnTo>
                  <a:cubicBezTo>
                    <a:pt x="868" y="434"/>
                    <a:pt x="891" y="411"/>
                    <a:pt x="891" y="387"/>
                  </a:cubicBezTo>
                  <a:lnTo>
                    <a:pt x="891" y="47"/>
                  </a:lnTo>
                  <a:cubicBezTo>
                    <a:pt x="891" y="24"/>
                    <a:pt x="868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-3682431" y="3196454"/>
              <a:ext cx="298857" cy="560291"/>
            </a:xfrm>
            <a:custGeom>
              <a:avLst/>
              <a:gdLst/>
              <a:ahLst/>
              <a:cxnLst/>
              <a:rect l="l" t="t" r="r" b="b"/>
              <a:pathLst>
                <a:path w="1126" h="2111" extrusionOk="0">
                  <a:moveTo>
                    <a:pt x="117" y="1"/>
                  </a:moveTo>
                  <a:cubicBezTo>
                    <a:pt x="47" y="1"/>
                    <a:pt x="0" y="60"/>
                    <a:pt x="0" y="118"/>
                  </a:cubicBezTo>
                  <a:lnTo>
                    <a:pt x="0" y="1994"/>
                  </a:lnTo>
                  <a:cubicBezTo>
                    <a:pt x="0" y="2064"/>
                    <a:pt x="47" y="2111"/>
                    <a:pt x="117" y="2111"/>
                  </a:cubicBezTo>
                  <a:lnTo>
                    <a:pt x="1008" y="2111"/>
                  </a:lnTo>
                  <a:cubicBezTo>
                    <a:pt x="1078" y="2111"/>
                    <a:pt x="1125" y="2064"/>
                    <a:pt x="1125" y="1994"/>
                  </a:cubicBezTo>
                  <a:lnTo>
                    <a:pt x="1125" y="118"/>
                  </a:lnTo>
                  <a:cubicBezTo>
                    <a:pt x="1125" y="60"/>
                    <a:pt x="1078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-3648193" y="3330221"/>
              <a:ext cx="230380" cy="270989"/>
            </a:xfrm>
            <a:custGeom>
              <a:avLst/>
              <a:gdLst/>
              <a:ahLst/>
              <a:cxnLst/>
              <a:rect l="l" t="t" r="r" b="b"/>
              <a:pathLst>
                <a:path w="868" h="1021" extrusionOk="0">
                  <a:moveTo>
                    <a:pt x="0" y="1"/>
                  </a:moveTo>
                  <a:lnTo>
                    <a:pt x="0" y="1021"/>
                  </a:lnTo>
                  <a:lnTo>
                    <a:pt x="867" y="1021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6;p44"/>
          <p:cNvSpPr txBox="1">
            <a:spLocks/>
          </p:cNvSpPr>
          <p:nvPr/>
        </p:nvSpPr>
        <p:spPr>
          <a:xfrm>
            <a:off x="-169087" y="154695"/>
            <a:ext cx="4082033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ko-KR" altLang="en-US" sz="2500" dirty="0" smtClean="0">
                <a:latin typeface="+mj-ea"/>
                <a:ea typeface="+mj-ea"/>
              </a:rPr>
              <a:t>질병</a:t>
            </a:r>
            <a:r>
              <a:rPr lang="en-US" altLang="ko-KR" sz="2500" dirty="0" smtClean="0">
                <a:latin typeface="+mj-ea"/>
                <a:ea typeface="+mj-ea"/>
              </a:rPr>
              <a:t>/</a:t>
            </a:r>
            <a:r>
              <a:rPr lang="ko-KR" altLang="en-US" sz="2500" dirty="0" smtClean="0">
                <a:latin typeface="+mj-ea"/>
                <a:ea typeface="+mj-ea"/>
              </a:rPr>
              <a:t>약품 관련 사이트</a:t>
            </a:r>
            <a:endParaRPr lang="ko-KR" altLang="en-US" sz="2500" dirty="0">
              <a:latin typeface="+mj-ea"/>
              <a:ea typeface="+mj-ea"/>
            </a:endParaRPr>
          </a:p>
        </p:txBody>
      </p:sp>
      <p:sp>
        <p:nvSpPr>
          <p:cNvPr id="6" name="Google Shape;1169;p41"/>
          <p:cNvSpPr txBox="1">
            <a:spLocks/>
          </p:cNvSpPr>
          <p:nvPr/>
        </p:nvSpPr>
        <p:spPr>
          <a:xfrm>
            <a:off x="-136279" y="1693392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Font typeface="Cairo"/>
              <a:buNone/>
            </a:pPr>
            <a:r>
              <a:rPr lang="ko-KR" altLang="en-US" sz="1500" b="1" dirty="0" smtClean="0">
                <a:latin typeface="+mn-ea"/>
                <a:ea typeface="+mn-ea"/>
              </a:rPr>
              <a:t>각 버튼 클릭하면 각 연결된 주소의 사이트로 이동</a:t>
            </a:r>
            <a:endParaRPr lang="en-US" sz="2000" b="1" dirty="0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756" y="162180"/>
            <a:ext cx="2364803" cy="487311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559" y="162180"/>
            <a:ext cx="2336596" cy="4873116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3293451" y="2087574"/>
            <a:ext cx="3142108" cy="12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755136" y="4794198"/>
            <a:ext cx="2131783" cy="94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Google Shape;1169;p41"/>
          <p:cNvSpPr txBox="1">
            <a:spLocks/>
          </p:cNvSpPr>
          <p:nvPr/>
        </p:nvSpPr>
        <p:spPr>
          <a:xfrm>
            <a:off x="-58494" y="4360698"/>
            <a:ext cx="397144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Font typeface="Cairo"/>
              <a:buNone/>
            </a:pPr>
            <a:r>
              <a:rPr lang="ko-KR" altLang="en-US" sz="1500" b="1" dirty="0" smtClean="0">
                <a:latin typeface="+mn-ea"/>
                <a:ea typeface="+mn-ea"/>
              </a:rPr>
              <a:t>관리자로 로그인할 때만 추가 가능하도록</a:t>
            </a:r>
            <a:endParaRPr lang="en-US" sz="2000" b="1" dirty="0"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64" y="2358736"/>
            <a:ext cx="3820687" cy="929813"/>
          </a:xfrm>
          <a:prstGeom prst="rect">
            <a:avLst/>
          </a:prstGeom>
        </p:spPr>
      </p:pic>
      <p:sp>
        <p:nvSpPr>
          <p:cNvPr id="14" name="Google Shape;1169;p41"/>
          <p:cNvSpPr txBox="1">
            <a:spLocks/>
          </p:cNvSpPr>
          <p:nvPr/>
        </p:nvSpPr>
        <p:spPr>
          <a:xfrm>
            <a:off x="179936" y="697214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Font typeface="Cairo"/>
              <a:buNone/>
            </a:pPr>
            <a:r>
              <a:rPr lang="en-US" altLang="ko-KR" sz="1500" b="1" dirty="0" err="1" smtClean="0">
                <a:latin typeface="+mn-ea"/>
                <a:ea typeface="+mn-ea"/>
              </a:rPr>
              <a:t>SQLiteDatabase</a:t>
            </a:r>
            <a:r>
              <a:rPr lang="en-US" altLang="ko-KR" sz="1500" b="1" dirty="0" smtClean="0">
                <a:latin typeface="+mn-ea"/>
                <a:ea typeface="+mn-ea"/>
              </a:rPr>
              <a:t> </a:t>
            </a:r>
            <a:r>
              <a:rPr lang="ko-KR" altLang="en-US" sz="1500" b="1" dirty="0" smtClean="0">
                <a:latin typeface="+mn-ea"/>
                <a:ea typeface="+mn-ea"/>
              </a:rPr>
              <a:t>이용하여 </a:t>
            </a:r>
            <a:r>
              <a:rPr lang="en-US" altLang="ko-KR" sz="1500" b="1" dirty="0" smtClean="0">
                <a:latin typeface="+mn-ea"/>
                <a:ea typeface="+mn-ea"/>
              </a:rPr>
              <a:t>DB </a:t>
            </a:r>
            <a:r>
              <a:rPr lang="ko-KR" altLang="en-US" sz="1500" b="1" dirty="0" smtClean="0">
                <a:latin typeface="+mn-ea"/>
                <a:ea typeface="+mn-ea"/>
              </a:rPr>
              <a:t>저장</a:t>
            </a:r>
            <a:endParaRPr 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149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69;p41"/>
          <p:cNvSpPr txBox="1">
            <a:spLocks/>
          </p:cNvSpPr>
          <p:nvPr/>
        </p:nvSpPr>
        <p:spPr>
          <a:xfrm>
            <a:off x="-136279" y="1644624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Font typeface="Cairo"/>
              <a:buNone/>
            </a:pPr>
            <a:r>
              <a:rPr lang="ko-KR" altLang="en-US" sz="1500" b="1" dirty="0" smtClean="0">
                <a:latin typeface="+mn-ea"/>
                <a:ea typeface="+mn-ea"/>
              </a:rPr>
              <a:t>각 버튼 길게 클릭하면 사이트 정보</a:t>
            </a:r>
            <a:endParaRPr lang="en-US" altLang="ko-KR" sz="1500" b="1" dirty="0" smtClean="0">
              <a:latin typeface="+mn-ea"/>
              <a:ea typeface="+mn-ea"/>
            </a:endParaRPr>
          </a:p>
          <a:p>
            <a:pPr marL="0" indent="0" algn="ctr">
              <a:buFont typeface="Cairo"/>
              <a:buNone/>
            </a:pPr>
            <a:r>
              <a:rPr lang="ko-KR" altLang="en-US" sz="1500" b="1" dirty="0" smtClean="0">
                <a:latin typeface="+mn-ea"/>
                <a:ea typeface="+mn-ea"/>
              </a:rPr>
              <a:t>수정</a:t>
            </a:r>
            <a:r>
              <a:rPr lang="en-US" altLang="ko-KR" sz="1500" b="1" dirty="0" smtClean="0">
                <a:latin typeface="+mn-ea"/>
                <a:ea typeface="+mn-ea"/>
              </a:rPr>
              <a:t>/</a:t>
            </a:r>
            <a:r>
              <a:rPr lang="ko-KR" altLang="en-US" sz="1500" b="1" dirty="0" smtClean="0">
                <a:latin typeface="+mn-ea"/>
                <a:ea typeface="+mn-ea"/>
              </a:rPr>
              <a:t>삭제</a:t>
            </a:r>
            <a:r>
              <a:rPr lang="en-US" altLang="ko-KR" sz="1500" b="1" dirty="0" smtClean="0">
                <a:latin typeface="+mn-ea"/>
                <a:ea typeface="+mn-ea"/>
              </a:rPr>
              <a:t>/</a:t>
            </a:r>
            <a:r>
              <a:rPr lang="ko-KR" altLang="en-US" sz="1500" b="1" dirty="0" smtClean="0">
                <a:latin typeface="+mn-ea"/>
                <a:ea typeface="+mn-ea"/>
              </a:rPr>
              <a:t>상세 </a:t>
            </a:r>
            <a:r>
              <a:rPr lang="ko-KR" altLang="en-US" sz="1500" b="1" dirty="0" err="1" smtClean="0">
                <a:latin typeface="+mn-ea"/>
                <a:ea typeface="+mn-ea"/>
              </a:rPr>
              <a:t>액티비티로</a:t>
            </a:r>
            <a:r>
              <a:rPr lang="ko-KR" altLang="en-US" sz="1500" b="1" dirty="0" smtClean="0">
                <a:latin typeface="+mn-ea"/>
                <a:ea typeface="+mn-ea"/>
              </a:rPr>
              <a:t> 이동</a:t>
            </a:r>
            <a:endParaRPr lang="en-US" sz="2000" b="1" dirty="0">
              <a:latin typeface="+mn-ea"/>
              <a:ea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756" y="162180"/>
            <a:ext cx="2364803" cy="4873116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3293451" y="2087574"/>
            <a:ext cx="3142108" cy="12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35" y="162180"/>
            <a:ext cx="2389761" cy="4873116"/>
          </a:xfrm>
          <a:prstGeom prst="rect">
            <a:avLst/>
          </a:prstGeom>
        </p:spPr>
      </p:pic>
      <p:sp>
        <p:nvSpPr>
          <p:cNvPr id="25" name="Google Shape;1306;p44"/>
          <p:cNvSpPr txBox="1">
            <a:spLocks/>
          </p:cNvSpPr>
          <p:nvPr/>
        </p:nvSpPr>
        <p:spPr>
          <a:xfrm>
            <a:off x="-169087" y="154695"/>
            <a:ext cx="4082033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ko-KR" altLang="en-US" sz="2500" dirty="0" smtClean="0">
                <a:latin typeface="+mj-ea"/>
                <a:ea typeface="+mj-ea"/>
              </a:rPr>
              <a:t>질병</a:t>
            </a:r>
            <a:r>
              <a:rPr lang="en-US" altLang="ko-KR" sz="2500" dirty="0" smtClean="0">
                <a:latin typeface="+mj-ea"/>
                <a:ea typeface="+mj-ea"/>
              </a:rPr>
              <a:t>/</a:t>
            </a:r>
            <a:r>
              <a:rPr lang="ko-KR" altLang="en-US" sz="2500" dirty="0" smtClean="0">
                <a:latin typeface="+mj-ea"/>
                <a:ea typeface="+mj-ea"/>
              </a:rPr>
              <a:t>약품 관련 사이트</a:t>
            </a:r>
            <a:endParaRPr lang="ko-KR" altLang="en-US" sz="2500" dirty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33" y="2419774"/>
            <a:ext cx="5487166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1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6;p44"/>
          <p:cNvSpPr txBox="1">
            <a:spLocks/>
          </p:cNvSpPr>
          <p:nvPr/>
        </p:nvSpPr>
        <p:spPr>
          <a:xfrm>
            <a:off x="-169087" y="154695"/>
            <a:ext cx="4082033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ko-KR" altLang="en-US" sz="2500" dirty="0" smtClean="0">
                <a:latin typeface="+mj-ea"/>
                <a:ea typeface="+mj-ea"/>
              </a:rPr>
              <a:t>질병</a:t>
            </a:r>
            <a:r>
              <a:rPr lang="en-US" altLang="ko-KR" sz="2500" dirty="0" smtClean="0">
                <a:latin typeface="+mj-ea"/>
                <a:ea typeface="+mj-ea"/>
              </a:rPr>
              <a:t>/</a:t>
            </a:r>
            <a:r>
              <a:rPr lang="ko-KR" altLang="en-US" sz="2500" dirty="0" smtClean="0">
                <a:latin typeface="+mj-ea"/>
                <a:ea typeface="+mj-ea"/>
              </a:rPr>
              <a:t>약품 관련 사이트</a:t>
            </a:r>
            <a:endParaRPr lang="ko-KR" altLang="en-US" sz="2500" dirty="0">
              <a:latin typeface="+mj-ea"/>
              <a:ea typeface="+mj-ea"/>
            </a:endParaRPr>
          </a:p>
        </p:txBody>
      </p:sp>
      <p:sp>
        <p:nvSpPr>
          <p:cNvPr id="14" name="Google Shape;1169;p41"/>
          <p:cNvSpPr txBox="1">
            <a:spLocks/>
          </p:cNvSpPr>
          <p:nvPr/>
        </p:nvSpPr>
        <p:spPr>
          <a:xfrm>
            <a:off x="5845462" y="170242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None/>
            </a:pPr>
            <a:r>
              <a:rPr lang="en-US" altLang="ko-KR" sz="1500" b="1" dirty="0" err="1">
                <a:latin typeface="+mn-ea"/>
                <a:ea typeface="+mn-ea"/>
              </a:rPr>
              <a:t>MedicalInfoWriteActivity</a:t>
            </a:r>
            <a:endParaRPr lang="en-US" sz="2000" b="1" dirty="0"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29" y="636751"/>
            <a:ext cx="3735650" cy="2536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462" y="953583"/>
            <a:ext cx="3094845" cy="4163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58" y="3258185"/>
            <a:ext cx="5463724" cy="1859263"/>
          </a:xfrm>
          <a:prstGeom prst="rect">
            <a:avLst/>
          </a:prstGeom>
        </p:spPr>
      </p:pic>
      <p:sp>
        <p:nvSpPr>
          <p:cNvPr id="11" name="Google Shape;1169;p41"/>
          <p:cNvSpPr txBox="1">
            <a:spLocks/>
          </p:cNvSpPr>
          <p:nvPr/>
        </p:nvSpPr>
        <p:spPr>
          <a:xfrm>
            <a:off x="-646820" y="2670642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None/>
            </a:pPr>
            <a:r>
              <a:rPr lang="en-US" altLang="ko-KR" sz="1500" b="1" dirty="0" err="1" smtClean="0">
                <a:latin typeface="+mn-ea"/>
                <a:ea typeface="+mn-ea"/>
              </a:rPr>
              <a:t>MedicalInfoDBHelper</a:t>
            </a:r>
            <a:endParaRPr 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388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6;p44"/>
          <p:cNvSpPr txBox="1">
            <a:spLocks/>
          </p:cNvSpPr>
          <p:nvPr/>
        </p:nvSpPr>
        <p:spPr>
          <a:xfrm>
            <a:off x="-169087" y="154695"/>
            <a:ext cx="4082033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ko-KR" altLang="en-US" sz="2500" dirty="0" smtClean="0">
                <a:latin typeface="+mj-ea"/>
                <a:ea typeface="+mj-ea"/>
              </a:rPr>
              <a:t>질병</a:t>
            </a:r>
            <a:r>
              <a:rPr lang="en-US" altLang="ko-KR" sz="2500" dirty="0" smtClean="0">
                <a:latin typeface="+mj-ea"/>
                <a:ea typeface="+mj-ea"/>
              </a:rPr>
              <a:t>/</a:t>
            </a:r>
            <a:r>
              <a:rPr lang="ko-KR" altLang="en-US" sz="2500" dirty="0" smtClean="0">
                <a:latin typeface="+mj-ea"/>
                <a:ea typeface="+mj-ea"/>
              </a:rPr>
              <a:t>약품 관련 사이트</a:t>
            </a:r>
            <a:endParaRPr lang="ko-KR" altLang="en-US" sz="2500" dirty="0">
              <a:latin typeface="+mj-ea"/>
              <a:ea typeface="+mj-ea"/>
            </a:endParaRPr>
          </a:p>
        </p:txBody>
      </p:sp>
      <p:sp>
        <p:nvSpPr>
          <p:cNvPr id="14" name="Google Shape;1169;p41"/>
          <p:cNvSpPr txBox="1">
            <a:spLocks/>
          </p:cNvSpPr>
          <p:nvPr/>
        </p:nvSpPr>
        <p:spPr>
          <a:xfrm>
            <a:off x="5845462" y="93735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None/>
            </a:pPr>
            <a:r>
              <a:rPr lang="en-US" altLang="ko-KR" sz="1500" b="1" dirty="0" err="1">
                <a:latin typeface="+mn-ea"/>
                <a:ea typeface="+mn-ea"/>
              </a:rPr>
              <a:t>MedicalInfoAdapter</a:t>
            </a:r>
            <a:endParaRPr lang="en-US" sz="2000" b="1" dirty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63" y="730695"/>
            <a:ext cx="7852149" cy="42924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509" y="3727523"/>
            <a:ext cx="2172003" cy="129558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374550" y="3727522"/>
            <a:ext cx="2197962" cy="1295581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169;p41"/>
          <p:cNvSpPr txBox="1">
            <a:spLocks/>
          </p:cNvSpPr>
          <p:nvPr/>
        </p:nvSpPr>
        <p:spPr>
          <a:xfrm>
            <a:off x="5991766" y="3105159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None/>
            </a:pPr>
            <a:r>
              <a:rPr lang="en-US" altLang="ko-KR" sz="1500" b="1" dirty="0" err="1" smtClean="0">
                <a:latin typeface="+mn-ea"/>
                <a:ea typeface="+mn-ea"/>
              </a:rPr>
              <a:t>MediInfo</a:t>
            </a:r>
            <a:r>
              <a:rPr lang="en-US" altLang="ko-KR" sz="1500" b="1" dirty="0" smtClean="0">
                <a:latin typeface="+mn-ea"/>
                <a:ea typeface="+mn-ea"/>
              </a:rPr>
              <a:t> Model</a:t>
            </a:r>
            <a:endParaRPr 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737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6;p44"/>
          <p:cNvSpPr txBox="1">
            <a:spLocks/>
          </p:cNvSpPr>
          <p:nvPr/>
        </p:nvSpPr>
        <p:spPr>
          <a:xfrm>
            <a:off x="-169087" y="154695"/>
            <a:ext cx="4082033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ko-KR" altLang="en-US" sz="2500" dirty="0" smtClean="0">
                <a:latin typeface="+mj-ea"/>
                <a:ea typeface="+mj-ea"/>
              </a:rPr>
              <a:t>질병</a:t>
            </a:r>
            <a:r>
              <a:rPr lang="en-US" altLang="ko-KR" sz="2500" dirty="0" smtClean="0">
                <a:latin typeface="+mj-ea"/>
                <a:ea typeface="+mj-ea"/>
              </a:rPr>
              <a:t>/</a:t>
            </a:r>
            <a:r>
              <a:rPr lang="ko-KR" altLang="en-US" sz="2500" dirty="0" smtClean="0">
                <a:latin typeface="+mj-ea"/>
                <a:ea typeface="+mj-ea"/>
              </a:rPr>
              <a:t>약품 관련 사이트</a:t>
            </a:r>
            <a:endParaRPr lang="ko-KR" altLang="en-US" sz="2500" dirty="0">
              <a:latin typeface="+mj-ea"/>
              <a:ea typeface="+mj-ea"/>
            </a:endParaRPr>
          </a:p>
        </p:txBody>
      </p:sp>
      <p:sp>
        <p:nvSpPr>
          <p:cNvPr id="14" name="Google Shape;1169;p41"/>
          <p:cNvSpPr txBox="1">
            <a:spLocks/>
          </p:cNvSpPr>
          <p:nvPr/>
        </p:nvSpPr>
        <p:spPr>
          <a:xfrm>
            <a:off x="6093941" y="184461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None/>
            </a:pPr>
            <a:r>
              <a:rPr lang="en-US" altLang="ko-KR" sz="1500" b="1" dirty="0" err="1">
                <a:latin typeface="+mn-ea"/>
                <a:ea typeface="+mn-ea"/>
              </a:rPr>
              <a:t>MedicalInfoActivity</a:t>
            </a:r>
            <a:endParaRPr lang="en-US" sz="2000" b="1" dirty="0"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09" y="1573444"/>
            <a:ext cx="4120764" cy="33637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522" y="934278"/>
            <a:ext cx="4390045" cy="400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5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6;p44"/>
          <p:cNvSpPr txBox="1">
            <a:spLocks/>
          </p:cNvSpPr>
          <p:nvPr/>
        </p:nvSpPr>
        <p:spPr>
          <a:xfrm>
            <a:off x="-169087" y="154695"/>
            <a:ext cx="4082033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ko-KR" altLang="en-US" sz="2500" dirty="0" smtClean="0">
                <a:latin typeface="+mj-ea"/>
                <a:ea typeface="+mj-ea"/>
              </a:rPr>
              <a:t>질병</a:t>
            </a:r>
            <a:r>
              <a:rPr lang="en-US" altLang="ko-KR" sz="2500" dirty="0" smtClean="0">
                <a:latin typeface="+mj-ea"/>
                <a:ea typeface="+mj-ea"/>
              </a:rPr>
              <a:t>/</a:t>
            </a:r>
            <a:r>
              <a:rPr lang="ko-KR" altLang="en-US" sz="2500" dirty="0" smtClean="0">
                <a:latin typeface="+mj-ea"/>
                <a:ea typeface="+mj-ea"/>
              </a:rPr>
              <a:t>약품 관련 사이트</a:t>
            </a:r>
            <a:endParaRPr lang="ko-KR" altLang="en-US" sz="2500" dirty="0">
              <a:latin typeface="+mj-ea"/>
              <a:ea typeface="+mj-ea"/>
            </a:endParaRPr>
          </a:p>
        </p:txBody>
      </p:sp>
      <p:sp>
        <p:nvSpPr>
          <p:cNvPr id="14" name="Google Shape;1169;p41"/>
          <p:cNvSpPr txBox="1">
            <a:spLocks/>
          </p:cNvSpPr>
          <p:nvPr/>
        </p:nvSpPr>
        <p:spPr>
          <a:xfrm>
            <a:off x="5855402" y="154695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None/>
            </a:pPr>
            <a:r>
              <a:rPr lang="en-US" altLang="ko-KR" sz="1500" b="1" dirty="0" err="1">
                <a:latin typeface="+mn-ea"/>
                <a:ea typeface="+mn-ea"/>
              </a:rPr>
              <a:t>MedicalInfoModifyActivity</a:t>
            </a:r>
            <a:endParaRPr lang="en-US" sz="2000" b="1" dirty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23" y="730695"/>
            <a:ext cx="3896090" cy="42151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118" y="730695"/>
            <a:ext cx="3222596" cy="4189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956" y="3428946"/>
            <a:ext cx="2664371" cy="151394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12164" y="3419905"/>
            <a:ext cx="2763953" cy="1522986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1169;p41"/>
          <p:cNvSpPr txBox="1">
            <a:spLocks/>
          </p:cNvSpPr>
          <p:nvPr/>
        </p:nvSpPr>
        <p:spPr>
          <a:xfrm>
            <a:off x="2485890" y="2838265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None/>
            </a:pPr>
            <a:r>
              <a:rPr lang="ko-KR" altLang="en-US" sz="1500" b="1" dirty="0" smtClean="0">
                <a:latin typeface="+mn-ea"/>
                <a:ea typeface="+mn-ea"/>
              </a:rPr>
              <a:t>수정</a:t>
            </a:r>
            <a:r>
              <a:rPr lang="en-US" altLang="ko-KR" sz="1500" b="1" dirty="0" smtClean="0">
                <a:latin typeface="+mn-ea"/>
                <a:ea typeface="+mn-ea"/>
              </a:rPr>
              <a:t>, </a:t>
            </a:r>
            <a:r>
              <a:rPr lang="ko-KR" altLang="en-US" sz="1500" b="1" dirty="0" smtClean="0">
                <a:latin typeface="+mn-ea"/>
                <a:ea typeface="+mn-ea"/>
              </a:rPr>
              <a:t>삭제 함수</a:t>
            </a:r>
            <a:endParaRPr 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700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69;p41"/>
          <p:cNvSpPr txBox="1">
            <a:spLocks/>
          </p:cNvSpPr>
          <p:nvPr/>
        </p:nvSpPr>
        <p:spPr>
          <a:xfrm>
            <a:off x="3070217" y="330510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Font typeface="Cairo"/>
              <a:buNone/>
            </a:pPr>
            <a:r>
              <a:rPr lang="ko-KR" altLang="en-US" sz="1500" b="1" dirty="0" smtClean="0">
                <a:latin typeface="+mn-ea"/>
                <a:ea typeface="+mn-ea"/>
              </a:rPr>
              <a:t>리사이클러뷰 적용</a:t>
            </a:r>
            <a:endParaRPr lang="en-US" sz="2000" b="1" dirty="0">
              <a:latin typeface="+mn-ea"/>
              <a:ea typeface="+mn-ea"/>
            </a:endParaRPr>
          </a:p>
        </p:txBody>
      </p:sp>
      <p:sp>
        <p:nvSpPr>
          <p:cNvPr id="25" name="Google Shape;1306;p44"/>
          <p:cNvSpPr txBox="1">
            <a:spLocks/>
          </p:cNvSpPr>
          <p:nvPr/>
        </p:nvSpPr>
        <p:spPr>
          <a:xfrm>
            <a:off x="-136280" y="162180"/>
            <a:ext cx="313054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ko-KR" altLang="en-US" sz="2500" dirty="0" smtClean="0">
                <a:latin typeface="+mj-ea"/>
                <a:ea typeface="+mj-ea"/>
              </a:rPr>
              <a:t>커뮤니티 리스트</a:t>
            </a:r>
            <a:endParaRPr lang="ko-KR" altLang="en-US" sz="2500" dirty="0">
              <a:latin typeface="+mj-ea"/>
              <a:ea typeface="+mj-ea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064" y="162180"/>
            <a:ext cx="2371042" cy="4873116"/>
          </a:xfrm>
          <a:prstGeom prst="rect">
            <a:avLst/>
          </a:prstGeom>
        </p:spPr>
      </p:pic>
      <p:cxnSp>
        <p:nvCxnSpPr>
          <p:cNvPr id="27" name="직선 화살표 연결선 26"/>
          <p:cNvCxnSpPr/>
          <p:nvPr/>
        </p:nvCxnSpPr>
        <p:spPr>
          <a:xfrm>
            <a:off x="5779008" y="773460"/>
            <a:ext cx="534056" cy="20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313064" y="450180"/>
            <a:ext cx="2371042" cy="2878236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5498592" y="4748052"/>
            <a:ext cx="2704232" cy="20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Google Shape;1169;p41"/>
          <p:cNvSpPr txBox="1">
            <a:spLocks/>
          </p:cNvSpPr>
          <p:nvPr/>
        </p:nvSpPr>
        <p:spPr>
          <a:xfrm>
            <a:off x="1119367" y="4305102"/>
            <a:ext cx="4786461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Font typeface="Cairo"/>
              <a:buNone/>
            </a:pPr>
            <a:r>
              <a:rPr lang="ko-KR" altLang="en-US" sz="1500" b="1" smtClean="0">
                <a:latin typeface="+mn-ea"/>
                <a:ea typeface="+mn-ea"/>
              </a:rPr>
              <a:t>로그아웃 상태에서는 로그인 화면으로 이동</a:t>
            </a:r>
            <a:endParaRPr lang="en-US" sz="2000" b="1" dirty="0">
              <a:latin typeface="+mn-ea"/>
              <a:ea typeface="+mn-ea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5842418" y="2212724"/>
            <a:ext cx="844299" cy="20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Google Shape;1169;p41"/>
          <p:cNvSpPr txBox="1">
            <a:spLocks/>
          </p:cNvSpPr>
          <p:nvPr/>
        </p:nvSpPr>
        <p:spPr>
          <a:xfrm>
            <a:off x="2289328" y="1829464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Font typeface="Cairo"/>
              <a:buNone/>
            </a:pPr>
            <a:r>
              <a:rPr lang="en-US" altLang="ko-KR" sz="1500" b="1" dirty="0" smtClean="0">
                <a:latin typeface="+mn-ea"/>
                <a:ea typeface="+mn-ea"/>
              </a:rPr>
              <a:t>Firebase Database </a:t>
            </a:r>
            <a:r>
              <a:rPr lang="ko-KR" altLang="en-US" sz="1500" b="1" dirty="0" smtClean="0">
                <a:latin typeface="+mn-ea"/>
                <a:ea typeface="+mn-ea"/>
              </a:rPr>
              <a:t>활용하여</a:t>
            </a:r>
            <a:endParaRPr lang="en-US" altLang="ko-KR" sz="1500" b="1" dirty="0" smtClean="0">
              <a:latin typeface="+mn-ea"/>
              <a:ea typeface="+mn-ea"/>
            </a:endParaRPr>
          </a:p>
          <a:p>
            <a:pPr marL="0" indent="0" algn="ctr">
              <a:buFont typeface="Cairo"/>
              <a:buNone/>
            </a:pPr>
            <a:r>
              <a:rPr lang="ko-KR" altLang="en-US" sz="1500" b="1" dirty="0" smtClean="0">
                <a:latin typeface="+mn-ea"/>
                <a:ea typeface="+mn-ea"/>
              </a:rPr>
              <a:t>좋아요 기능 </a:t>
            </a:r>
            <a:r>
              <a:rPr lang="en-US" altLang="ko-KR" sz="1500" b="1" dirty="0" smtClean="0">
                <a:latin typeface="+mn-ea"/>
                <a:ea typeface="+mn-ea"/>
              </a:rPr>
              <a:t>/ </a:t>
            </a:r>
            <a:r>
              <a:rPr lang="ko-KR" altLang="en-US" sz="1500" b="1" dirty="0" smtClean="0">
                <a:latin typeface="+mn-ea"/>
                <a:ea typeface="+mn-ea"/>
              </a:rPr>
              <a:t>좋아요 수</a:t>
            </a:r>
            <a:r>
              <a:rPr lang="en-US" altLang="ko-KR" sz="1500" b="1" dirty="0" smtClean="0">
                <a:latin typeface="+mn-ea"/>
                <a:ea typeface="+mn-ea"/>
              </a:rPr>
              <a:t>, </a:t>
            </a:r>
            <a:r>
              <a:rPr lang="ko-KR" altLang="en-US" sz="1500" b="1" dirty="0" smtClean="0">
                <a:latin typeface="+mn-ea"/>
                <a:ea typeface="+mn-ea"/>
              </a:rPr>
              <a:t>댓글 수 출력</a:t>
            </a:r>
            <a:endParaRPr lang="en-US" sz="2000" b="1" dirty="0">
              <a:latin typeface="+mn-ea"/>
              <a:ea typeface="+mn-ea"/>
            </a:endParaRPr>
          </a:p>
        </p:txBody>
      </p:sp>
      <p:cxnSp>
        <p:nvCxnSpPr>
          <p:cNvPr id="47" name="꺾인 연결선 46"/>
          <p:cNvCxnSpPr/>
          <p:nvPr/>
        </p:nvCxnSpPr>
        <p:spPr>
          <a:xfrm flipV="1">
            <a:off x="5722951" y="3328418"/>
            <a:ext cx="1775634" cy="709817"/>
          </a:xfrm>
          <a:prstGeom prst="bentConnector3">
            <a:avLst>
              <a:gd name="adj1" fmla="val 1001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Google Shape;1169;p41"/>
          <p:cNvSpPr txBox="1">
            <a:spLocks/>
          </p:cNvSpPr>
          <p:nvPr/>
        </p:nvSpPr>
        <p:spPr>
          <a:xfrm>
            <a:off x="2994268" y="3593927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Font typeface="Cairo"/>
              <a:buNone/>
            </a:pPr>
            <a:r>
              <a:rPr lang="ko-KR" altLang="en-US" sz="1500" b="1" smtClean="0">
                <a:latin typeface="+mn-ea"/>
                <a:ea typeface="+mn-ea"/>
              </a:rPr>
              <a:t>시간 내림차순 정렬</a:t>
            </a:r>
            <a:endParaRPr lang="en-US" sz="2000" b="1" dirty="0"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34" y="2626242"/>
            <a:ext cx="3276932" cy="19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0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69;p41"/>
          <p:cNvSpPr txBox="1">
            <a:spLocks/>
          </p:cNvSpPr>
          <p:nvPr/>
        </p:nvSpPr>
        <p:spPr>
          <a:xfrm>
            <a:off x="5961501" y="162180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None/>
            </a:pPr>
            <a:r>
              <a:rPr lang="en-US" altLang="ko-KR" sz="1500" b="1" dirty="0" err="1">
                <a:latin typeface="+mn-ea"/>
                <a:ea typeface="+mn-ea"/>
              </a:rPr>
              <a:t>CommunityActivity</a:t>
            </a:r>
            <a:endParaRPr lang="en-US" sz="2000" b="1" dirty="0">
              <a:latin typeface="+mn-ea"/>
              <a:ea typeface="+mn-ea"/>
            </a:endParaRPr>
          </a:p>
        </p:txBody>
      </p:sp>
      <p:sp>
        <p:nvSpPr>
          <p:cNvPr id="11" name="Google Shape;1306;p44"/>
          <p:cNvSpPr txBox="1">
            <a:spLocks/>
          </p:cNvSpPr>
          <p:nvPr/>
        </p:nvSpPr>
        <p:spPr>
          <a:xfrm>
            <a:off x="-136280" y="162180"/>
            <a:ext cx="313054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ko-KR" altLang="en-US" sz="2500" dirty="0" smtClean="0">
                <a:latin typeface="+mj-ea"/>
                <a:ea typeface="+mj-ea"/>
              </a:rPr>
              <a:t>커뮤니티 리스트</a:t>
            </a:r>
            <a:endParaRPr lang="ko-KR" altLang="en-US" sz="2500" dirty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45" y="823791"/>
            <a:ext cx="5635485" cy="41314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807" y="3040422"/>
            <a:ext cx="2619741" cy="191479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253807" y="3040422"/>
            <a:ext cx="2619741" cy="1914792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1169;p41"/>
          <p:cNvSpPr txBox="1">
            <a:spLocks/>
          </p:cNvSpPr>
          <p:nvPr/>
        </p:nvSpPr>
        <p:spPr>
          <a:xfrm>
            <a:off x="5755427" y="2446552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None/>
            </a:pPr>
            <a:r>
              <a:rPr lang="en-US" sz="1500" b="1" dirty="0" err="1" smtClean="0">
                <a:latin typeface="+mn-ea"/>
                <a:ea typeface="+mn-ea"/>
              </a:rPr>
              <a:t>CommunityData</a:t>
            </a:r>
            <a:r>
              <a:rPr lang="en-US" sz="1500" b="1" dirty="0" smtClean="0">
                <a:latin typeface="+mn-ea"/>
                <a:ea typeface="+mn-ea"/>
              </a:rPr>
              <a:t> </a:t>
            </a:r>
            <a:r>
              <a:rPr lang="ko-KR" altLang="en-US" sz="1500" b="1" dirty="0" smtClean="0">
                <a:latin typeface="+mn-ea"/>
                <a:ea typeface="+mn-ea"/>
              </a:rPr>
              <a:t>모델</a:t>
            </a:r>
            <a:endParaRPr lang="en-US" sz="15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696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69;p41"/>
          <p:cNvSpPr txBox="1">
            <a:spLocks/>
          </p:cNvSpPr>
          <p:nvPr/>
        </p:nvSpPr>
        <p:spPr>
          <a:xfrm>
            <a:off x="5961501" y="162180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None/>
            </a:pPr>
            <a:r>
              <a:rPr lang="en-US" altLang="ko-KR" sz="1500" b="1" dirty="0" err="1">
                <a:latin typeface="+mn-ea"/>
                <a:ea typeface="+mn-ea"/>
              </a:rPr>
              <a:t>CommunityAdapter</a:t>
            </a:r>
            <a:endParaRPr lang="en-US" sz="2000" b="1" dirty="0"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60" y="738180"/>
            <a:ext cx="4800467" cy="4214150"/>
          </a:xfrm>
          <a:prstGeom prst="rect">
            <a:avLst/>
          </a:prstGeom>
        </p:spPr>
      </p:pic>
      <p:sp>
        <p:nvSpPr>
          <p:cNvPr id="11" name="Google Shape;1306;p44"/>
          <p:cNvSpPr txBox="1">
            <a:spLocks/>
          </p:cNvSpPr>
          <p:nvPr/>
        </p:nvSpPr>
        <p:spPr>
          <a:xfrm>
            <a:off x="-136280" y="162180"/>
            <a:ext cx="313054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ko-KR" altLang="en-US" sz="2500" dirty="0" smtClean="0">
                <a:latin typeface="+mj-ea"/>
                <a:ea typeface="+mj-ea"/>
              </a:rPr>
              <a:t>커뮤니티 리스트</a:t>
            </a:r>
            <a:endParaRPr lang="ko-KR" altLang="en-US" sz="2500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19842" b="26641"/>
          <a:stretch/>
        </p:blipFill>
        <p:spPr>
          <a:xfrm>
            <a:off x="5161619" y="3018189"/>
            <a:ext cx="3391903" cy="19341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619" y="1048080"/>
            <a:ext cx="3632814" cy="18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272" y="162180"/>
            <a:ext cx="2364986" cy="4873116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101" y="182802"/>
            <a:ext cx="2369355" cy="4863084"/>
          </a:xfrm>
          <a:prstGeom prst="rect">
            <a:avLst/>
          </a:prstGeom>
        </p:spPr>
      </p:pic>
      <p:sp>
        <p:nvSpPr>
          <p:cNvPr id="11" name="Google Shape;1169;p41"/>
          <p:cNvSpPr txBox="1">
            <a:spLocks/>
          </p:cNvSpPr>
          <p:nvPr/>
        </p:nvSpPr>
        <p:spPr>
          <a:xfrm>
            <a:off x="362837" y="2288589"/>
            <a:ext cx="3006442" cy="62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Font typeface="Cairo"/>
              <a:buNone/>
            </a:pPr>
            <a:r>
              <a:rPr lang="ko-KR" altLang="en-US" sz="1500" b="1" dirty="0" err="1" smtClean="0">
                <a:latin typeface="+mn-ea"/>
                <a:ea typeface="+mn-ea"/>
              </a:rPr>
              <a:t>게시글</a:t>
            </a:r>
            <a:r>
              <a:rPr lang="ko-KR" altLang="en-US" sz="1500" b="1" dirty="0" smtClean="0">
                <a:latin typeface="+mn-ea"/>
                <a:ea typeface="+mn-ea"/>
              </a:rPr>
              <a:t> 작성 및 </a:t>
            </a:r>
            <a:endParaRPr lang="en-US" altLang="ko-KR" sz="1500" b="1" dirty="0" smtClean="0">
              <a:latin typeface="+mn-ea"/>
              <a:ea typeface="+mn-ea"/>
            </a:endParaRPr>
          </a:p>
          <a:p>
            <a:pPr marL="0" indent="0" algn="ctr">
              <a:buFont typeface="Cairo"/>
              <a:buNone/>
            </a:pPr>
            <a:r>
              <a:rPr lang="ko-KR" altLang="en-US" sz="1500" b="1" dirty="0" err="1" smtClean="0">
                <a:latin typeface="+mn-ea"/>
                <a:ea typeface="+mn-ea"/>
              </a:rPr>
              <a:t>게시글</a:t>
            </a:r>
            <a:r>
              <a:rPr lang="ko-KR" altLang="en-US" sz="1500" b="1" dirty="0" smtClean="0">
                <a:latin typeface="+mn-ea"/>
                <a:ea typeface="+mn-ea"/>
              </a:rPr>
              <a:t> 상세보기</a:t>
            </a:r>
            <a:endParaRPr lang="en-US" sz="2000" b="1" dirty="0">
              <a:latin typeface="+mn-ea"/>
              <a:ea typeface="+mn-ea"/>
            </a:endParaRPr>
          </a:p>
        </p:txBody>
      </p:sp>
      <p:sp>
        <p:nvSpPr>
          <p:cNvPr id="12" name="Google Shape;1306;p44"/>
          <p:cNvSpPr txBox="1">
            <a:spLocks/>
          </p:cNvSpPr>
          <p:nvPr/>
        </p:nvSpPr>
        <p:spPr>
          <a:xfrm>
            <a:off x="-454192" y="183611"/>
            <a:ext cx="3501271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ko-KR" altLang="en-US" sz="2500" dirty="0" smtClean="0">
                <a:latin typeface="+mj-ea"/>
                <a:ea typeface="+mj-ea"/>
              </a:rPr>
              <a:t>커뮤니티 상세</a:t>
            </a:r>
            <a:endParaRPr lang="ko-KR" altLang="en-US" sz="2500" dirty="0">
              <a:latin typeface="+mj-ea"/>
              <a:ea typeface="+mj-ea"/>
            </a:endParaRPr>
          </a:p>
        </p:txBody>
      </p:sp>
      <p:cxnSp>
        <p:nvCxnSpPr>
          <p:cNvPr id="14" name="직선 화살표 연결선 13"/>
          <p:cNvCxnSpPr>
            <a:endCxn id="57" idx="1"/>
          </p:cNvCxnSpPr>
          <p:nvPr/>
        </p:nvCxnSpPr>
        <p:spPr>
          <a:xfrm>
            <a:off x="2732192" y="2614344"/>
            <a:ext cx="11699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80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3"/>
          <p:cNvSpPr/>
          <p:nvPr/>
        </p:nvSpPr>
        <p:spPr>
          <a:xfrm>
            <a:off x="-118575" y="4360863"/>
            <a:ext cx="2887241" cy="121801"/>
          </a:xfrm>
          <a:custGeom>
            <a:avLst/>
            <a:gdLst/>
            <a:ahLst/>
            <a:cxnLst/>
            <a:rect l="l" t="t" r="r" b="b"/>
            <a:pathLst>
              <a:path w="23221" h="798" extrusionOk="0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43"/>
          <p:cNvSpPr/>
          <p:nvPr/>
        </p:nvSpPr>
        <p:spPr>
          <a:xfrm>
            <a:off x="6366831" y="4360863"/>
            <a:ext cx="2887241" cy="121801"/>
          </a:xfrm>
          <a:custGeom>
            <a:avLst/>
            <a:gdLst/>
            <a:ahLst/>
            <a:cxnLst/>
            <a:rect l="l" t="t" r="r" b="b"/>
            <a:pathLst>
              <a:path w="23221" h="798" extrusionOk="0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43"/>
          <p:cNvSpPr txBox="1">
            <a:spLocks noGrp="1"/>
          </p:cNvSpPr>
          <p:nvPr>
            <p:ph type="title"/>
          </p:nvPr>
        </p:nvSpPr>
        <p:spPr>
          <a:xfrm>
            <a:off x="3790158" y="1972140"/>
            <a:ext cx="3154200" cy="7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300" dirty="0" smtClean="0">
                <a:latin typeface="+mj-ea"/>
                <a:ea typeface="+mj-ea"/>
              </a:rPr>
              <a:t>기획 의도</a:t>
            </a:r>
            <a:endParaRPr sz="5300" dirty="0">
              <a:latin typeface="+mj-ea"/>
              <a:ea typeface="+mj-ea"/>
            </a:endParaRPr>
          </a:p>
        </p:txBody>
      </p:sp>
      <p:sp>
        <p:nvSpPr>
          <p:cNvPr id="1213" name="Google Shape;1213;p43"/>
          <p:cNvSpPr txBox="1">
            <a:spLocks noGrp="1"/>
          </p:cNvSpPr>
          <p:nvPr>
            <p:ph type="title" idx="2"/>
          </p:nvPr>
        </p:nvSpPr>
        <p:spPr>
          <a:xfrm>
            <a:off x="2016738" y="1698042"/>
            <a:ext cx="1956300" cy="13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15" name="Google Shape;1215;p43"/>
          <p:cNvSpPr/>
          <p:nvPr/>
        </p:nvSpPr>
        <p:spPr>
          <a:xfrm>
            <a:off x="2368850" y="3024950"/>
            <a:ext cx="1253818" cy="121801"/>
          </a:xfrm>
          <a:custGeom>
            <a:avLst/>
            <a:gdLst/>
            <a:ahLst/>
            <a:cxnLst/>
            <a:rect l="l" t="t" r="r" b="b"/>
            <a:pathLst>
              <a:path w="23221" h="798" extrusionOk="0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6" name="Google Shape;1216;p43"/>
          <p:cNvGrpSpPr/>
          <p:nvPr/>
        </p:nvGrpSpPr>
        <p:grpSpPr>
          <a:xfrm>
            <a:off x="1270889" y="4108719"/>
            <a:ext cx="458309" cy="251743"/>
            <a:chOff x="-2571948" y="3464254"/>
            <a:chExt cx="532422" cy="292487"/>
          </a:xfrm>
        </p:grpSpPr>
        <p:sp>
          <p:nvSpPr>
            <p:cNvPr id="1217" name="Google Shape;1217;p43"/>
            <p:cNvSpPr/>
            <p:nvPr/>
          </p:nvSpPr>
          <p:spPr>
            <a:xfrm>
              <a:off x="-2556289" y="3504597"/>
              <a:ext cx="497919" cy="252144"/>
            </a:xfrm>
            <a:custGeom>
              <a:avLst/>
              <a:gdLst/>
              <a:ahLst/>
              <a:cxnLst/>
              <a:rect l="l" t="t" r="r" b="b"/>
              <a:pathLst>
                <a:path w="1876" h="950" extrusionOk="0">
                  <a:moveTo>
                    <a:pt x="0" y="0"/>
                  </a:moveTo>
                  <a:lnTo>
                    <a:pt x="1876" y="0"/>
                  </a:lnTo>
                  <a:lnTo>
                    <a:pt x="1876" y="575"/>
                  </a:lnTo>
                  <a:cubicBezTo>
                    <a:pt x="1876" y="786"/>
                    <a:pt x="1712" y="950"/>
                    <a:pt x="1501" y="950"/>
                  </a:cubicBezTo>
                  <a:lnTo>
                    <a:pt x="375" y="950"/>
                  </a:lnTo>
                  <a:cubicBezTo>
                    <a:pt x="164" y="950"/>
                    <a:pt x="0" y="786"/>
                    <a:pt x="0" y="5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3"/>
            <p:cNvSpPr/>
            <p:nvPr/>
          </p:nvSpPr>
          <p:spPr>
            <a:xfrm>
              <a:off x="-2571948" y="3464254"/>
              <a:ext cx="532422" cy="84137"/>
            </a:xfrm>
            <a:custGeom>
              <a:avLst/>
              <a:gdLst/>
              <a:ahLst/>
              <a:cxnLst/>
              <a:rect l="l" t="t" r="r" b="b"/>
              <a:pathLst>
                <a:path w="2006" h="317" extrusionOk="0">
                  <a:moveTo>
                    <a:pt x="1" y="0"/>
                  </a:moveTo>
                  <a:lnTo>
                    <a:pt x="1" y="316"/>
                  </a:lnTo>
                  <a:lnTo>
                    <a:pt x="2005" y="3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3"/>
            <p:cNvSpPr/>
            <p:nvPr/>
          </p:nvSpPr>
          <p:spPr>
            <a:xfrm>
              <a:off x="-2478523" y="3569888"/>
              <a:ext cx="342385" cy="102981"/>
            </a:xfrm>
            <a:custGeom>
              <a:avLst/>
              <a:gdLst/>
              <a:ahLst/>
              <a:cxnLst/>
              <a:rect l="l" t="t" r="r" b="b"/>
              <a:pathLst>
                <a:path w="1290" h="388" extrusionOk="0">
                  <a:moveTo>
                    <a:pt x="0" y="1"/>
                  </a:moveTo>
                  <a:lnTo>
                    <a:pt x="0" y="387"/>
                  </a:lnTo>
                  <a:lnTo>
                    <a:pt x="1290" y="387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43"/>
          <p:cNvGrpSpPr/>
          <p:nvPr/>
        </p:nvGrpSpPr>
        <p:grpSpPr>
          <a:xfrm>
            <a:off x="707333" y="3622590"/>
            <a:ext cx="388626" cy="739563"/>
            <a:chOff x="-6438998" y="2897865"/>
            <a:chExt cx="451471" cy="859258"/>
          </a:xfrm>
        </p:grpSpPr>
        <p:sp>
          <p:nvSpPr>
            <p:cNvPr id="1221" name="Google Shape;1221;p43"/>
            <p:cNvSpPr/>
            <p:nvPr/>
          </p:nvSpPr>
          <p:spPr>
            <a:xfrm>
              <a:off x="-6438998" y="2920004"/>
              <a:ext cx="451471" cy="837119"/>
            </a:xfrm>
            <a:custGeom>
              <a:avLst/>
              <a:gdLst/>
              <a:ahLst/>
              <a:cxnLst/>
              <a:rect l="l" t="t" r="r" b="b"/>
              <a:pathLst>
                <a:path w="1701" h="3154" extrusionOk="0">
                  <a:moveTo>
                    <a:pt x="434" y="364"/>
                  </a:moveTo>
                  <a:lnTo>
                    <a:pt x="434" y="1"/>
                  </a:lnTo>
                  <a:lnTo>
                    <a:pt x="1267" y="1"/>
                  </a:lnTo>
                  <a:lnTo>
                    <a:pt x="1267" y="364"/>
                  </a:lnTo>
                  <a:cubicBezTo>
                    <a:pt x="1337" y="434"/>
                    <a:pt x="1700" y="692"/>
                    <a:pt x="1700" y="763"/>
                  </a:cubicBezTo>
                  <a:lnTo>
                    <a:pt x="1700" y="2990"/>
                  </a:lnTo>
                  <a:cubicBezTo>
                    <a:pt x="1700" y="3084"/>
                    <a:pt x="1618" y="3154"/>
                    <a:pt x="1525" y="3154"/>
                  </a:cubicBezTo>
                  <a:lnTo>
                    <a:pt x="177" y="3154"/>
                  </a:lnTo>
                  <a:cubicBezTo>
                    <a:pt x="83" y="3154"/>
                    <a:pt x="12" y="3084"/>
                    <a:pt x="12" y="2990"/>
                  </a:cubicBezTo>
                  <a:lnTo>
                    <a:pt x="12" y="763"/>
                  </a:lnTo>
                  <a:cubicBezTo>
                    <a:pt x="1" y="704"/>
                    <a:pt x="364" y="434"/>
                    <a:pt x="434" y="3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3"/>
            <p:cNvSpPr/>
            <p:nvPr/>
          </p:nvSpPr>
          <p:spPr>
            <a:xfrm>
              <a:off x="-6373707" y="3134347"/>
              <a:ext cx="311332" cy="553921"/>
            </a:xfrm>
            <a:custGeom>
              <a:avLst/>
              <a:gdLst/>
              <a:ahLst/>
              <a:cxnLst/>
              <a:rect l="l" t="t" r="r" b="b"/>
              <a:pathLst>
                <a:path w="1173" h="2087" extrusionOk="0">
                  <a:moveTo>
                    <a:pt x="118" y="1"/>
                  </a:moveTo>
                  <a:cubicBezTo>
                    <a:pt x="48" y="1"/>
                    <a:pt x="1" y="47"/>
                    <a:pt x="1" y="106"/>
                  </a:cubicBezTo>
                  <a:lnTo>
                    <a:pt x="1" y="1981"/>
                  </a:lnTo>
                  <a:cubicBezTo>
                    <a:pt x="1" y="2040"/>
                    <a:pt x="48" y="2087"/>
                    <a:pt x="118" y="2087"/>
                  </a:cubicBezTo>
                  <a:lnTo>
                    <a:pt x="1068" y="2087"/>
                  </a:lnTo>
                  <a:cubicBezTo>
                    <a:pt x="1126" y="2087"/>
                    <a:pt x="1173" y="2040"/>
                    <a:pt x="1173" y="1981"/>
                  </a:cubicBezTo>
                  <a:lnTo>
                    <a:pt x="1173" y="106"/>
                  </a:lnTo>
                  <a:cubicBezTo>
                    <a:pt x="1173" y="47"/>
                    <a:pt x="1126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3"/>
            <p:cNvSpPr/>
            <p:nvPr/>
          </p:nvSpPr>
          <p:spPr>
            <a:xfrm>
              <a:off x="-6339468" y="2897865"/>
              <a:ext cx="249225" cy="99796"/>
            </a:xfrm>
            <a:custGeom>
              <a:avLst/>
              <a:gdLst/>
              <a:ahLst/>
              <a:cxnLst/>
              <a:rect l="l" t="t" r="r" b="b"/>
              <a:pathLst>
                <a:path w="939" h="376" extrusionOk="0">
                  <a:moveTo>
                    <a:pt x="1" y="1"/>
                  </a:moveTo>
                  <a:lnTo>
                    <a:pt x="1" y="376"/>
                  </a:lnTo>
                  <a:lnTo>
                    <a:pt x="939" y="37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3"/>
            <p:cNvSpPr/>
            <p:nvPr/>
          </p:nvSpPr>
          <p:spPr>
            <a:xfrm>
              <a:off x="-6339468" y="3228147"/>
              <a:ext cx="243120" cy="12740"/>
            </a:xfrm>
            <a:custGeom>
              <a:avLst/>
              <a:gdLst/>
              <a:ahLst/>
              <a:cxnLst/>
              <a:rect l="l" t="t" r="r" b="b"/>
              <a:pathLst>
                <a:path w="916" h="48" extrusionOk="0">
                  <a:moveTo>
                    <a:pt x="1" y="0"/>
                  </a:moveTo>
                  <a:lnTo>
                    <a:pt x="1" y="47"/>
                  </a:lnTo>
                  <a:lnTo>
                    <a:pt x="915" y="47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3"/>
            <p:cNvSpPr/>
            <p:nvPr/>
          </p:nvSpPr>
          <p:spPr>
            <a:xfrm>
              <a:off x="-6339468" y="3274594"/>
              <a:ext cx="243120" cy="12740"/>
            </a:xfrm>
            <a:custGeom>
              <a:avLst/>
              <a:gdLst/>
              <a:ahLst/>
              <a:cxnLst/>
              <a:rect l="l" t="t" r="r" b="b"/>
              <a:pathLst>
                <a:path w="916" h="48" extrusionOk="0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3"/>
            <p:cNvSpPr/>
            <p:nvPr/>
          </p:nvSpPr>
          <p:spPr>
            <a:xfrm>
              <a:off x="-6339468" y="3535650"/>
              <a:ext cx="243120" cy="9555"/>
            </a:xfrm>
            <a:custGeom>
              <a:avLst/>
              <a:gdLst/>
              <a:ahLst/>
              <a:cxnLst/>
              <a:rect l="l" t="t" r="r" b="b"/>
              <a:pathLst>
                <a:path w="916" h="36" extrusionOk="0">
                  <a:moveTo>
                    <a:pt x="1" y="1"/>
                  </a:moveTo>
                  <a:lnTo>
                    <a:pt x="1" y="36"/>
                  </a:lnTo>
                  <a:lnTo>
                    <a:pt x="915" y="3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3"/>
            <p:cNvSpPr/>
            <p:nvPr/>
          </p:nvSpPr>
          <p:spPr>
            <a:xfrm>
              <a:off x="-6339468" y="3579178"/>
              <a:ext cx="243120" cy="12740"/>
            </a:xfrm>
            <a:custGeom>
              <a:avLst/>
              <a:gdLst/>
              <a:ahLst/>
              <a:cxnLst/>
              <a:rect l="l" t="t" r="r" b="b"/>
              <a:pathLst>
                <a:path w="916" h="48" extrusionOk="0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3"/>
            <p:cNvSpPr/>
            <p:nvPr/>
          </p:nvSpPr>
          <p:spPr>
            <a:xfrm>
              <a:off x="-6298860" y="3299543"/>
              <a:ext cx="190037" cy="193222"/>
            </a:xfrm>
            <a:custGeom>
              <a:avLst/>
              <a:gdLst/>
              <a:ahLst/>
              <a:cxnLst/>
              <a:rect l="l" t="t" r="r" b="b"/>
              <a:pathLst>
                <a:path w="716" h="728" extrusionOk="0">
                  <a:moveTo>
                    <a:pt x="305" y="728"/>
                  </a:moveTo>
                  <a:cubicBezTo>
                    <a:pt x="586" y="728"/>
                    <a:pt x="715" y="399"/>
                    <a:pt x="528" y="200"/>
                  </a:cubicBezTo>
                  <a:cubicBezTo>
                    <a:pt x="328" y="1"/>
                    <a:pt x="0" y="141"/>
                    <a:pt x="0" y="423"/>
                  </a:cubicBezTo>
                  <a:cubicBezTo>
                    <a:pt x="0" y="587"/>
                    <a:pt x="141" y="728"/>
                    <a:pt x="305" y="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9" name="Google Shape;1229;p43"/>
          <p:cNvGrpSpPr/>
          <p:nvPr/>
        </p:nvGrpSpPr>
        <p:grpSpPr>
          <a:xfrm flipH="1">
            <a:off x="8065234" y="3543559"/>
            <a:ext cx="365317" cy="816904"/>
            <a:chOff x="-3694604" y="1903759"/>
            <a:chExt cx="444046" cy="992955"/>
          </a:xfrm>
        </p:grpSpPr>
        <p:sp>
          <p:nvSpPr>
            <p:cNvPr id="1230" name="Google Shape;1230;p43"/>
            <p:cNvSpPr/>
            <p:nvPr/>
          </p:nvSpPr>
          <p:spPr>
            <a:xfrm>
              <a:off x="-3694604" y="1921369"/>
              <a:ext cx="417816" cy="975344"/>
            </a:xfrm>
            <a:custGeom>
              <a:avLst/>
              <a:gdLst/>
              <a:ahLst/>
              <a:cxnLst/>
              <a:rect l="l" t="t" r="r" b="b"/>
              <a:pathLst>
                <a:path w="1115" h="2603" extrusionOk="0">
                  <a:moveTo>
                    <a:pt x="423" y="235"/>
                  </a:moveTo>
                  <a:lnTo>
                    <a:pt x="130" y="599"/>
                  </a:lnTo>
                  <a:cubicBezTo>
                    <a:pt x="59" y="692"/>
                    <a:pt x="1" y="728"/>
                    <a:pt x="1" y="845"/>
                  </a:cubicBezTo>
                  <a:lnTo>
                    <a:pt x="1" y="2509"/>
                  </a:lnTo>
                  <a:cubicBezTo>
                    <a:pt x="1" y="2603"/>
                    <a:pt x="36" y="2591"/>
                    <a:pt x="130" y="2591"/>
                  </a:cubicBezTo>
                  <a:lnTo>
                    <a:pt x="997" y="2591"/>
                  </a:lnTo>
                  <a:cubicBezTo>
                    <a:pt x="1091" y="2591"/>
                    <a:pt x="1114" y="2603"/>
                    <a:pt x="1114" y="2509"/>
                  </a:cubicBezTo>
                  <a:lnTo>
                    <a:pt x="1114" y="845"/>
                  </a:lnTo>
                  <a:cubicBezTo>
                    <a:pt x="1114" y="728"/>
                    <a:pt x="1067" y="692"/>
                    <a:pt x="997" y="599"/>
                  </a:cubicBezTo>
                  <a:lnTo>
                    <a:pt x="704" y="235"/>
                  </a:lnTo>
                  <a:lnTo>
                    <a:pt x="692" y="1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rgbClr val="92D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3"/>
            <p:cNvSpPr/>
            <p:nvPr/>
          </p:nvSpPr>
          <p:spPr>
            <a:xfrm>
              <a:off x="-3694604" y="1952094"/>
              <a:ext cx="303525" cy="944619"/>
            </a:xfrm>
            <a:custGeom>
              <a:avLst/>
              <a:gdLst/>
              <a:ahLst/>
              <a:cxnLst/>
              <a:rect l="l" t="t" r="r" b="b"/>
              <a:pathLst>
                <a:path w="810" h="2521" extrusionOk="0">
                  <a:moveTo>
                    <a:pt x="423" y="153"/>
                  </a:moveTo>
                  <a:lnTo>
                    <a:pt x="130" y="517"/>
                  </a:lnTo>
                  <a:cubicBezTo>
                    <a:pt x="59" y="610"/>
                    <a:pt x="1" y="646"/>
                    <a:pt x="1" y="763"/>
                  </a:cubicBezTo>
                  <a:lnTo>
                    <a:pt x="1" y="2427"/>
                  </a:lnTo>
                  <a:cubicBezTo>
                    <a:pt x="1" y="2521"/>
                    <a:pt x="36" y="2509"/>
                    <a:pt x="130" y="2509"/>
                  </a:cubicBezTo>
                  <a:lnTo>
                    <a:pt x="810" y="2509"/>
                  </a:lnTo>
                  <a:lnTo>
                    <a:pt x="810" y="634"/>
                  </a:lnTo>
                  <a:cubicBezTo>
                    <a:pt x="810" y="528"/>
                    <a:pt x="763" y="435"/>
                    <a:pt x="692" y="36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3"/>
            <p:cNvSpPr/>
            <p:nvPr/>
          </p:nvSpPr>
          <p:spPr>
            <a:xfrm>
              <a:off x="-3549588" y="1903759"/>
              <a:ext cx="119162" cy="92926"/>
            </a:xfrm>
            <a:custGeom>
              <a:avLst/>
              <a:gdLst/>
              <a:ahLst/>
              <a:cxnLst/>
              <a:rect l="l" t="t" r="r" b="b"/>
              <a:pathLst>
                <a:path w="318" h="248" extrusionOk="0">
                  <a:moveTo>
                    <a:pt x="1" y="1"/>
                  </a:moveTo>
                  <a:lnTo>
                    <a:pt x="1" y="247"/>
                  </a:lnTo>
                  <a:lnTo>
                    <a:pt x="317" y="247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3"/>
            <p:cNvSpPr/>
            <p:nvPr/>
          </p:nvSpPr>
          <p:spPr>
            <a:xfrm>
              <a:off x="-3667999" y="2277331"/>
              <a:ext cx="417441" cy="417416"/>
            </a:xfrm>
            <a:custGeom>
              <a:avLst/>
              <a:gdLst/>
              <a:ahLst/>
              <a:cxnLst/>
              <a:rect l="l" t="t" r="r" b="b"/>
              <a:pathLst>
                <a:path w="1114" h="1114" extrusionOk="0">
                  <a:moveTo>
                    <a:pt x="481" y="1114"/>
                  </a:moveTo>
                  <a:cubicBezTo>
                    <a:pt x="903" y="1114"/>
                    <a:pt x="1114" y="598"/>
                    <a:pt x="821" y="305"/>
                  </a:cubicBezTo>
                  <a:cubicBezTo>
                    <a:pt x="516" y="0"/>
                    <a:pt x="0" y="211"/>
                    <a:pt x="0" y="633"/>
                  </a:cubicBezTo>
                  <a:cubicBezTo>
                    <a:pt x="0" y="903"/>
                    <a:pt x="211" y="1114"/>
                    <a:pt x="481" y="1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43"/>
          <p:cNvGrpSpPr/>
          <p:nvPr/>
        </p:nvGrpSpPr>
        <p:grpSpPr>
          <a:xfrm flipH="1">
            <a:off x="7699606" y="3736667"/>
            <a:ext cx="289171" cy="625471"/>
            <a:chOff x="-1506991" y="2132324"/>
            <a:chExt cx="351490" cy="760266"/>
          </a:xfrm>
        </p:grpSpPr>
        <p:sp>
          <p:nvSpPr>
            <p:cNvPr id="1235" name="Google Shape;1235;p43"/>
            <p:cNvSpPr/>
            <p:nvPr/>
          </p:nvSpPr>
          <p:spPr>
            <a:xfrm>
              <a:off x="-1436918" y="2163049"/>
              <a:ext cx="211343" cy="57329"/>
            </a:xfrm>
            <a:custGeom>
              <a:avLst/>
              <a:gdLst/>
              <a:ahLst/>
              <a:cxnLst/>
              <a:rect l="l" t="t" r="r" b="b"/>
              <a:pathLst>
                <a:path w="564" h="153" extrusionOk="0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3"/>
            <p:cNvSpPr/>
            <p:nvPr/>
          </p:nvSpPr>
          <p:spPr>
            <a:xfrm>
              <a:off x="-1450033" y="2132324"/>
              <a:ext cx="237574" cy="48711"/>
            </a:xfrm>
            <a:custGeom>
              <a:avLst/>
              <a:gdLst/>
              <a:ahLst/>
              <a:cxnLst/>
              <a:rect l="l" t="t" r="r" b="b"/>
              <a:pathLst>
                <a:path w="634" h="130" extrusionOk="0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3"/>
            <p:cNvSpPr/>
            <p:nvPr/>
          </p:nvSpPr>
          <p:spPr>
            <a:xfrm>
              <a:off x="-1506991" y="2198270"/>
              <a:ext cx="351490" cy="694319"/>
            </a:xfrm>
            <a:custGeom>
              <a:avLst/>
              <a:gdLst/>
              <a:ahLst/>
              <a:cxnLst/>
              <a:rect l="l" t="t" r="r" b="b"/>
              <a:pathLst>
                <a:path w="938" h="1853" extrusionOk="0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3"/>
            <p:cNvSpPr/>
            <p:nvPr/>
          </p:nvSpPr>
          <p:spPr>
            <a:xfrm>
              <a:off x="-1485257" y="2360514"/>
              <a:ext cx="303525" cy="272782"/>
            </a:xfrm>
            <a:custGeom>
              <a:avLst/>
              <a:gdLst/>
              <a:ahLst/>
              <a:cxnLst/>
              <a:rect l="l" t="t" r="r" b="b"/>
              <a:pathLst>
                <a:path w="810" h="728" extrusionOk="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9" name="Google Shape;1239;p43"/>
          <p:cNvGrpSpPr/>
          <p:nvPr/>
        </p:nvGrpSpPr>
        <p:grpSpPr>
          <a:xfrm>
            <a:off x="4418786" y="4598176"/>
            <a:ext cx="306416" cy="305295"/>
            <a:chOff x="1173525" y="240250"/>
            <a:chExt cx="5255850" cy="5236625"/>
          </a:xfrm>
        </p:grpSpPr>
        <p:sp>
          <p:nvSpPr>
            <p:cNvPr id="1240" name="Google Shape;1240;p43"/>
            <p:cNvSpPr/>
            <p:nvPr/>
          </p:nvSpPr>
          <p:spPr>
            <a:xfrm>
              <a:off x="1934125" y="2665200"/>
              <a:ext cx="3743200" cy="2811675"/>
            </a:xfrm>
            <a:custGeom>
              <a:avLst/>
              <a:gdLst/>
              <a:ahLst/>
              <a:cxnLst/>
              <a:rect l="l" t="t" r="r" b="b"/>
              <a:pathLst>
                <a:path w="149728" h="112467" extrusionOk="0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3"/>
            <p:cNvSpPr/>
            <p:nvPr/>
          </p:nvSpPr>
          <p:spPr>
            <a:xfrm>
              <a:off x="1173525" y="240250"/>
              <a:ext cx="5255850" cy="2801000"/>
            </a:xfrm>
            <a:custGeom>
              <a:avLst/>
              <a:gdLst/>
              <a:ahLst/>
              <a:cxnLst/>
              <a:rect l="l" t="t" r="r" b="b"/>
              <a:pathLst>
                <a:path w="210234" h="112040" extrusionOk="0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3"/>
            <p:cNvSpPr/>
            <p:nvPr/>
          </p:nvSpPr>
          <p:spPr>
            <a:xfrm>
              <a:off x="3053650" y="3793275"/>
              <a:ext cx="1495600" cy="1683600"/>
            </a:xfrm>
            <a:custGeom>
              <a:avLst/>
              <a:gdLst/>
              <a:ahLst/>
              <a:cxnLst/>
              <a:rect l="l" t="t" r="r" b="b"/>
              <a:pathLst>
                <a:path w="59824" h="67344" extrusionOk="0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43">
            <a:hlinkClick r:id="rId3" action="ppaction://hlinksldjump"/>
          </p:cNvPr>
          <p:cNvSpPr/>
          <p:nvPr/>
        </p:nvSpPr>
        <p:spPr>
          <a:xfrm>
            <a:off x="4449600" y="4612075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69;p41"/>
          <p:cNvSpPr txBox="1">
            <a:spLocks/>
          </p:cNvSpPr>
          <p:nvPr/>
        </p:nvSpPr>
        <p:spPr>
          <a:xfrm>
            <a:off x="-142213" y="902438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Font typeface="Cairo"/>
              <a:buNone/>
            </a:pPr>
            <a:r>
              <a:rPr lang="ko-KR" altLang="en-US" sz="1500" b="1" dirty="0" smtClean="0">
                <a:latin typeface="+mn-ea"/>
                <a:ea typeface="+mn-ea"/>
              </a:rPr>
              <a:t>작성자만 수정 및 삭제 가능</a:t>
            </a:r>
            <a:endParaRPr lang="en-US" sz="2000" b="1" dirty="0">
              <a:latin typeface="+mn-ea"/>
              <a:ea typeface="+mn-ea"/>
            </a:endParaRPr>
          </a:p>
        </p:txBody>
      </p:sp>
      <p:sp>
        <p:nvSpPr>
          <p:cNvPr id="25" name="Google Shape;1306;p44"/>
          <p:cNvSpPr txBox="1">
            <a:spLocks/>
          </p:cNvSpPr>
          <p:nvPr/>
        </p:nvSpPr>
        <p:spPr>
          <a:xfrm>
            <a:off x="-454192" y="183611"/>
            <a:ext cx="3501271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ko-KR" altLang="en-US" sz="2500" dirty="0" smtClean="0">
                <a:latin typeface="+mj-ea"/>
                <a:ea typeface="+mj-ea"/>
              </a:rPr>
              <a:t>커뮤니티 상세</a:t>
            </a:r>
            <a:endParaRPr lang="ko-KR" altLang="en-US" sz="2500" dirty="0">
              <a:latin typeface="+mj-ea"/>
              <a:ea typeface="+mj-ea"/>
            </a:endParaRPr>
          </a:p>
        </p:txBody>
      </p:sp>
      <p:sp>
        <p:nvSpPr>
          <p:cNvPr id="54" name="Google Shape;1169;p41"/>
          <p:cNvSpPr txBox="1">
            <a:spLocks/>
          </p:cNvSpPr>
          <p:nvPr/>
        </p:nvSpPr>
        <p:spPr>
          <a:xfrm>
            <a:off x="1235167" y="2800901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Font typeface="Cairo"/>
              <a:buNone/>
            </a:pPr>
            <a:r>
              <a:rPr lang="ko-KR" altLang="en-US" sz="1500" b="1" dirty="0" smtClean="0">
                <a:latin typeface="+mn-ea"/>
                <a:ea typeface="+mn-ea"/>
              </a:rPr>
              <a:t>댓글 추가 가능</a:t>
            </a:r>
            <a:endParaRPr lang="en-US" sz="2000" b="1" dirty="0">
              <a:latin typeface="+mn-ea"/>
              <a:ea typeface="+mn-ea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874" y="162180"/>
            <a:ext cx="2364986" cy="4873116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5642367" y="727814"/>
            <a:ext cx="503006" cy="309354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5839273" y="1744006"/>
            <a:ext cx="293907" cy="730969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/>
          <p:cNvCxnSpPr/>
          <p:nvPr/>
        </p:nvCxnSpPr>
        <p:spPr>
          <a:xfrm>
            <a:off x="2938135" y="894475"/>
            <a:ext cx="2704232" cy="20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/>
          <p:nvPr/>
        </p:nvCxnSpPr>
        <p:spPr>
          <a:xfrm>
            <a:off x="3157034" y="894475"/>
            <a:ext cx="2682239" cy="947669"/>
          </a:xfrm>
          <a:prstGeom prst="bentConnector3">
            <a:avLst>
              <a:gd name="adj1" fmla="val -818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3904674" y="1849204"/>
            <a:ext cx="2228506" cy="699777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1169;p41"/>
          <p:cNvSpPr txBox="1">
            <a:spLocks/>
          </p:cNvSpPr>
          <p:nvPr/>
        </p:nvSpPr>
        <p:spPr>
          <a:xfrm>
            <a:off x="296251" y="1842144"/>
            <a:ext cx="2415913" cy="77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Font typeface="Cairo"/>
              <a:buNone/>
            </a:pPr>
            <a:r>
              <a:rPr lang="ko-KR" altLang="en-US" sz="1500" b="1" dirty="0" smtClean="0">
                <a:latin typeface="+mn-ea"/>
                <a:ea typeface="+mn-ea"/>
              </a:rPr>
              <a:t>리사이클러뷰 적용 </a:t>
            </a:r>
            <a:endParaRPr lang="en-US" sz="2000" b="1" dirty="0">
              <a:latin typeface="+mn-ea"/>
              <a:ea typeface="+mn-ea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353056" y="2194560"/>
            <a:ext cx="1551618" cy="66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그림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427" y="162180"/>
            <a:ext cx="2361587" cy="487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69;p41"/>
          <p:cNvSpPr txBox="1">
            <a:spLocks/>
          </p:cNvSpPr>
          <p:nvPr/>
        </p:nvSpPr>
        <p:spPr>
          <a:xfrm>
            <a:off x="5961501" y="162180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None/>
            </a:pPr>
            <a:r>
              <a:rPr lang="en-US" altLang="ko-KR" sz="1500" b="1" dirty="0" err="1">
                <a:latin typeface="+mn-ea"/>
                <a:ea typeface="+mn-ea"/>
              </a:rPr>
              <a:t>CommunityDetailActivity</a:t>
            </a:r>
            <a:endParaRPr lang="en-US" sz="2000" b="1" dirty="0">
              <a:latin typeface="+mn-ea"/>
              <a:ea typeface="+mn-ea"/>
            </a:endParaRPr>
          </a:p>
        </p:txBody>
      </p:sp>
      <p:sp>
        <p:nvSpPr>
          <p:cNvPr id="11" name="Google Shape;1306;p44"/>
          <p:cNvSpPr txBox="1">
            <a:spLocks/>
          </p:cNvSpPr>
          <p:nvPr/>
        </p:nvSpPr>
        <p:spPr>
          <a:xfrm>
            <a:off x="-136280" y="162180"/>
            <a:ext cx="313054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ko-KR" altLang="en-US" sz="2500" dirty="0" smtClean="0">
                <a:latin typeface="+mj-ea"/>
                <a:ea typeface="+mj-ea"/>
              </a:rPr>
              <a:t>커뮤니티 리스트</a:t>
            </a:r>
            <a:endParaRPr lang="ko-KR" altLang="en-US" sz="2500" dirty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2" y="1198880"/>
            <a:ext cx="4168911" cy="37713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267" y="789639"/>
            <a:ext cx="2735762" cy="2474867"/>
          </a:xfrm>
          <a:prstGeom prst="rect">
            <a:avLst/>
          </a:prstGeom>
        </p:spPr>
      </p:pic>
      <p:sp>
        <p:nvSpPr>
          <p:cNvPr id="9" name="Google Shape;1169;p41"/>
          <p:cNvSpPr txBox="1">
            <a:spLocks/>
          </p:cNvSpPr>
          <p:nvPr/>
        </p:nvSpPr>
        <p:spPr>
          <a:xfrm>
            <a:off x="-1117847" y="419784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None/>
            </a:pPr>
            <a:r>
              <a:rPr lang="ko-KR" altLang="en-US" sz="1500" b="1" smtClean="0">
                <a:latin typeface="+mn-ea"/>
                <a:ea typeface="+mn-ea"/>
              </a:rPr>
              <a:t>댓글 처리</a:t>
            </a:r>
            <a:endParaRPr lang="en-US" sz="1500" b="1" dirty="0"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6337" y="3326920"/>
            <a:ext cx="3253414" cy="16433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4963" y="2133501"/>
            <a:ext cx="1589063" cy="1131005"/>
          </a:xfrm>
          <a:prstGeom prst="rect">
            <a:avLst/>
          </a:prstGeom>
        </p:spPr>
      </p:pic>
      <p:sp>
        <p:nvSpPr>
          <p:cNvPr id="13" name="Google Shape;1169;p41"/>
          <p:cNvSpPr txBox="1">
            <a:spLocks/>
          </p:cNvSpPr>
          <p:nvPr/>
        </p:nvSpPr>
        <p:spPr>
          <a:xfrm>
            <a:off x="6341244" y="1536708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None/>
            </a:pPr>
            <a:r>
              <a:rPr lang="en-US" sz="1500" b="1" dirty="0" err="1" smtClean="0">
                <a:latin typeface="+mn-ea"/>
                <a:ea typeface="+mn-ea"/>
              </a:rPr>
              <a:t>CommentData</a:t>
            </a:r>
            <a:r>
              <a:rPr lang="en-US" sz="1500" b="1" dirty="0" smtClean="0">
                <a:latin typeface="+mn-ea"/>
                <a:ea typeface="+mn-ea"/>
              </a:rPr>
              <a:t> </a:t>
            </a:r>
            <a:r>
              <a:rPr lang="ko-KR" altLang="en-US" sz="1500" b="1" dirty="0" smtClean="0">
                <a:latin typeface="+mn-ea"/>
                <a:ea typeface="+mn-ea"/>
              </a:rPr>
              <a:t>모델</a:t>
            </a:r>
            <a:endParaRPr lang="en-US" sz="1500" b="1" dirty="0">
              <a:latin typeface="+mn-ea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54963" y="2133500"/>
            <a:ext cx="1589064" cy="1131005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55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69;p41"/>
          <p:cNvSpPr txBox="1">
            <a:spLocks/>
          </p:cNvSpPr>
          <p:nvPr/>
        </p:nvSpPr>
        <p:spPr>
          <a:xfrm>
            <a:off x="5961501" y="162180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None/>
            </a:pPr>
            <a:r>
              <a:rPr lang="en-US" altLang="ko-KR" sz="1500" b="1" dirty="0" err="1">
                <a:latin typeface="+mn-ea"/>
                <a:ea typeface="+mn-ea"/>
              </a:rPr>
              <a:t>CommunityDetailActivity</a:t>
            </a:r>
            <a:endParaRPr lang="en-US" sz="2000" b="1" dirty="0">
              <a:latin typeface="+mn-ea"/>
              <a:ea typeface="+mn-ea"/>
            </a:endParaRPr>
          </a:p>
        </p:txBody>
      </p:sp>
      <p:sp>
        <p:nvSpPr>
          <p:cNvPr id="11" name="Google Shape;1306;p44"/>
          <p:cNvSpPr txBox="1">
            <a:spLocks/>
          </p:cNvSpPr>
          <p:nvPr/>
        </p:nvSpPr>
        <p:spPr>
          <a:xfrm>
            <a:off x="-136280" y="162180"/>
            <a:ext cx="313054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ko-KR" altLang="en-US" sz="2500" dirty="0" smtClean="0">
                <a:latin typeface="+mj-ea"/>
                <a:ea typeface="+mj-ea"/>
              </a:rPr>
              <a:t>커뮤니티 리스트</a:t>
            </a:r>
            <a:endParaRPr lang="ko-KR" altLang="en-US" sz="2500" dirty="0">
              <a:latin typeface="+mj-ea"/>
              <a:ea typeface="+mj-ea"/>
            </a:endParaRPr>
          </a:p>
        </p:txBody>
      </p:sp>
      <p:sp>
        <p:nvSpPr>
          <p:cNvPr id="9" name="Google Shape;1169;p41"/>
          <p:cNvSpPr txBox="1">
            <a:spLocks/>
          </p:cNvSpPr>
          <p:nvPr/>
        </p:nvSpPr>
        <p:spPr>
          <a:xfrm>
            <a:off x="-745314" y="495898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None/>
            </a:pPr>
            <a:r>
              <a:rPr lang="ko-KR" altLang="en-US" sz="1500" b="1" smtClean="0">
                <a:latin typeface="+mn-ea"/>
                <a:ea typeface="+mn-ea"/>
              </a:rPr>
              <a:t>좋아요 기능 </a:t>
            </a:r>
            <a:r>
              <a:rPr lang="ko-KR" altLang="en-US" sz="1500" b="1" dirty="0" smtClean="0">
                <a:latin typeface="+mn-ea"/>
                <a:ea typeface="+mn-ea"/>
              </a:rPr>
              <a:t>처리</a:t>
            </a:r>
            <a:endParaRPr lang="en-US" sz="1500" b="1" dirty="0"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57" y="1071898"/>
            <a:ext cx="2646169" cy="13518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17" y="2522041"/>
            <a:ext cx="2940664" cy="24432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694" y="2075863"/>
            <a:ext cx="3005431" cy="29227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rcRect b="71248"/>
          <a:stretch/>
        </p:blipFill>
        <p:spPr>
          <a:xfrm>
            <a:off x="3165681" y="1178099"/>
            <a:ext cx="3857896" cy="8632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3073"/>
          <a:stretch/>
        </p:blipFill>
        <p:spPr>
          <a:xfrm>
            <a:off x="6469138" y="3881424"/>
            <a:ext cx="2323410" cy="1083876"/>
          </a:xfrm>
          <a:prstGeom prst="rect">
            <a:avLst/>
          </a:prstGeom>
        </p:spPr>
      </p:pic>
      <p:sp>
        <p:nvSpPr>
          <p:cNvPr id="15" name="Google Shape;1169;p41"/>
          <p:cNvSpPr txBox="1">
            <a:spLocks/>
          </p:cNvSpPr>
          <p:nvPr/>
        </p:nvSpPr>
        <p:spPr>
          <a:xfrm>
            <a:off x="5822593" y="3300720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None/>
            </a:pPr>
            <a:r>
              <a:rPr lang="en-US" sz="1500" b="1" dirty="0" err="1" smtClean="0">
                <a:latin typeface="+mn-ea"/>
                <a:ea typeface="+mn-ea"/>
              </a:rPr>
              <a:t>LikeData</a:t>
            </a:r>
            <a:r>
              <a:rPr lang="en-US" sz="1500" b="1" dirty="0" smtClean="0">
                <a:latin typeface="+mn-ea"/>
                <a:ea typeface="+mn-ea"/>
              </a:rPr>
              <a:t> </a:t>
            </a:r>
            <a:r>
              <a:rPr lang="ko-KR" altLang="en-US" sz="1500" b="1" dirty="0" smtClean="0">
                <a:latin typeface="+mn-ea"/>
                <a:ea typeface="+mn-ea"/>
              </a:rPr>
              <a:t>모델</a:t>
            </a:r>
            <a:endParaRPr lang="en-US" sz="1500" b="1" dirty="0">
              <a:latin typeface="+mn-ea"/>
              <a:ea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69138" y="3881424"/>
            <a:ext cx="2323410" cy="107379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25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69;p41"/>
          <p:cNvSpPr txBox="1">
            <a:spLocks/>
          </p:cNvSpPr>
          <p:nvPr/>
        </p:nvSpPr>
        <p:spPr>
          <a:xfrm>
            <a:off x="5961501" y="162180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None/>
            </a:pPr>
            <a:r>
              <a:rPr lang="en-US" altLang="ko-KR" sz="1500" b="1" dirty="0" err="1">
                <a:latin typeface="+mn-ea"/>
                <a:ea typeface="+mn-ea"/>
              </a:rPr>
              <a:t>CommunityDetailActivity</a:t>
            </a:r>
            <a:endParaRPr lang="en-US" sz="2000" b="1" dirty="0">
              <a:latin typeface="+mn-ea"/>
              <a:ea typeface="+mn-ea"/>
            </a:endParaRPr>
          </a:p>
        </p:txBody>
      </p:sp>
      <p:sp>
        <p:nvSpPr>
          <p:cNvPr id="11" name="Google Shape;1306;p44"/>
          <p:cNvSpPr txBox="1">
            <a:spLocks/>
          </p:cNvSpPr>
          <p:nvPr/>
        </p:nvSpPr>
        <p:spPr>
          <a:xfrm>
            <a:off x="-136280" y="162180"/>
            <a:ext cx="313054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ko-KR" altLang="en-US" sz="2500" dirty="0" smtClean="0">
                <a:latin typeface="+mj-ea"/>
                <a:ea typeface="+mj-ea"/>
              </a:rPr>
              <a:t>커뮤니티 리스트</a:t>
            </a:r>
            <a:endParaRPr lang="ko-KR" altLang="en-US" sz="2500" dirty="0">
              <a:latin typeface="+mj-ea"/>
              <a:ea typeface="+mj-ea"/>
            </a:endParaRPr>
          </a:p>
        </p:txBody>
      </p:sp>
      <p:sp>
        <p:nvSpPr>
          <p:cNvPr id="9" name="Google Shape;1169;p41"/>
          <p:cNvSpPr txBox="1">
            <a:spLocks/>
          </p:cNvSpPr>
          <p:nvPr/>
        </p:nvSpPr>
        <p:spPr>
          <a:xfrm>
            <a:off x="-745314" y="495898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None/>
            </a:pPr>
            <a:r>
              <a:rPr lang="ko-KR" altLang="en-US" sz="1500" b="1" smtClean="0">
                <a:latin typeface="+mn-ea"/>
                <a:ea typeface="+mn-ea"/>
              </a:rPr>
              <a:t>좋아요 기능 </a:t>
            </a:r>
            <a:r>
              <a:rPr lang="ko-KR" altLang="en-US" sz="1500" b="1" dirty="0" smtClean="0">
                <a:latin typeface="+mn-ea"/>
                <a:ea typeface="+mn-ea"/>
              </a:rPr>
              <a:t>처리</a:t>
            </a:r>
            <a:endParaRPr lang="en-US" sz="1500" b="1" dirty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307" y="1219238"/>
            <a:ext cx="3844777" cy="36600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47" y="1363045"/>
            <a:ext cx="4518374" cy="351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6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06;p44"/>
          <p:cNvSpPr txBox="1">
            <a:spLocks/>
          </p:cNvSpPr>
          <p:nvPr/>
        </p:nvSpPr>
        <p:spPr>
          <a:xfrm>
            <a:off x="-454192" y="183611"/>
            <a:ext cx="3501271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ko-KR" altLang="en-US" sz="2500" dirty="0" smtClean="0">
                <a:latin typeface="+mj-ea"/>
                <a:ea typeface="+mj-ea"/>
              </a:rPr>
              <a:t>병원</a:t>
            </a:r>
            <a:r>
              <a:rPr lang="en-US" altLang="ko-KR" sz="2500" dirty="0" smtClean="0">
                <a:latin typeface="+mj-ea"/>
                <a:ea typeface="+mj-ea"/>
              </a:rPr>
              <a:t>/</a:t>
            </a:r>
            <a:r>
              <a:rPr lang="ko-KR" altLang="en-US" sz="2500" dirty="0" smtClean="0">
                <a:latin typeface="+mj-ea"/>
                <a:ea typeface="+mj-ea"/>
              </a:rPr>
              <a:t>약국 리뷰</a:t>
            </a:r>
            <a:endParaRPr lang="ko-KR" altLang="en-US" sz="2500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456" y="134400"/>
            <a:ext cx="2394801" cy="48964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011" y="134398"/>
            <a:ext cx="2394801" cy="489645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4511075" y="3742944"/>
            <a:ext cx="1760381" cy="52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Google Shape;1169;p41"/>
          <p:cNvSpPr txBox="1">
            <a:spLocks/>
          </p:cNvSpPr>
          <p:nvPr/>
        </p:nvSpPr>
        <p:spPr>
          <a:xfrm>
            <a:off x="2726982" y="3122646"/>
            <a:ext cx="3006442" cy="62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Font typeface="Cairo"/>
              <a:buNone/>
            </a:pPr>
            <a:r>
              <a:rPr lang="ko-KR" altLang="en-US" sz="1500" b="1" dirty="0" smtClean="0">
                <a:latin typeface="+mn-ea"/>
                <a:ea typeface="+mn-ea"/>
              </a:rPr>
              <a:t>추천</a:t>
            </a:r>
            <a:r>
              <a:rPr lang="en-US" altLang="ko-KR" sz="1500" b="1" dirty="0" smtClean="0">
                <a:latin typeface="+mn-ea"/>
                <a:ea typeface="+mn-ea"/>
              </a:rPr>
              <a:t>/</a:t>
            </a:r>
            <a:r>
              <a:rPr lang="ko-KR" altLang="en-US" sz="1500" b="1" dirty="0" err="1" smtClean="0">
                <a:latin typeface="+mn-ea"/>
                <a:ea typeface="+mn-ea"/>
              </a:rPr>
              <a:t>비추천</a:t>
            </a:r>
            <a:r>
              <a:rPr lang="ko-KR" altLang="en-US" sz="1500" b="1" dirty="0" smtClean="0">
                <a:latin typeface="+mn-ea"/>
                <a:ea typeface="+mn-ea"/>
              </a:rPr>
              <a:t> 클릭에 따라</a:t>
            </a:r>
            <a:endParaRPr lang="en-US" altLang="ko-KR" sz="1500" b="1" dirty="0" smtClean="0">
              <a:latin typeface="+mn-ea"/>
              <a:ea typeface="+mn-ea"/>
            </a:endParaRPr>
          </a:p>
          <a:p>
            <a:pPr marL="0" indent="0" algn="ctr">
              <a:buFont typeface="Cairo"/>
              <a:buNone/>
            </a:pPr>
            <a:r>
              <a:rPr lang="ko-KR" altLang="en-US" sz="1500" b="1" dirty="0" smtClean="0">
                <a:latin typeface="+mn-ea"/>
                <a:ea typeface="+mn-ea"/>
              </a:rPr>
              <a:t>아이콘 변경</a:t>
            </a:r>
            <a:endParaRPr lang="en-US" sz="2000" b="1" dirty="0">
              <a:latin typeface="+mn-ea"/>
              <a:ea typeface="+mn-ea"/>
            </a:endParaRPr>
          </a:p>
        </p:txBody>
      </p:sp>
      <p:sp>
        <p:nvSpPr>
          <p:cNvPr id="15" name="Google Shape;1169;p41"/>
          <p:cNvSpPr txBox="1">
            <a:spLocks/>
          </p:cNvSpPr>
          <p:nvPr/>
        </p:nvSpPr>
        <p:spPr>
          <a:xfrm>
            <a:off x="49109" y="4559778"/>
            <a:ext cx="3006442" cy="62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Font typeface="Cairo"/>
              <a:buNone/>
            </a:pPr>
            <a:r>
              <a:rPr lang="ko-KR" altLang="en-US" sz="1500" b="1" smtClean="0">
                <a:latin typeface="+mn-ea"/>
                <a:ea typeface="+mn-ea"/>
              </a:rPr>
              <a:t>리뷰 추가 가능</a:t>
            </a:r>
            <a:endParaRPr lang="en-US" sz="2000" b="1" dirty="0">
              <a:latin typeface="+mn-ea"/>
              <a:ea typeface="+mn-ea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170176" y="3956546"/>
            <a:ext cx="12648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435010" y="3606658"/>
            <a:ext cx="2394801" cy="699777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Google Shape;1169;p41"/>
          <p:cNvSpPr txBox="1">
            <a:spLocks/>
          </p:cNvSpPr>
          <p:nvPr/>
        </p:nvSpPr>
        <p:spPr>
          <a:xfrm>
            <a:off x="49109" y="3580100"/>
            <a:ext cx="2415913" cy="77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Font typeface="Cairo"/>
              <a:buNone/>
            </a:pPr>
            <a:r>
              <a:rPr lang="ko-KR" altLang="en-US" sz="1500" b="1" dirty="0" smtClean="0">
                <a:latin typeface="+mn-ea"/>
                <a:ea typeface="+mn-ea"/>
              </a:rPr>
              <a:t>리사이클러뷰 적용 </a:t>
            </a:r>
            <a:endParaRPr 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8290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06;p44"/>
          <p:cNvSpPr txBox="1">
            <a:spLocks/>
          </p:cNvSpPr>
          <p:nvPr/>
        </p:nvSpPr>
        <p:spPr>
          <a:xfrm>
            <a:off x="-198306" y="134398"/>
            <a:ext cx="3501271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ko-KR" altLang="en-US" sz="2500" dirty="0" smtClean="0">
                <a:latin typeface="+mj-ea"/>
                <a:ea typeface="+mj-ea"/>
              </a:rPr>
              <a:t>병원</a:t>
            </a:r>
            <a:r>
              <a:rPr lang="en-US" altLang="ko-KR" sz="2500" dirty="0" smtClean="0">
                <a:latin typeface="+mj-ea"/>
                <a:ea typeface="+mj-ea"/>
              </a:rPr>
              <a:t>/</a:t>
            </a:r>
            <a:r>
              <a:rPr lang="ko-KR" altLang="en-US" sz="2500" dirty="0" smtClean="0">
                <a:latin typeface="+mj-ea"/>
                <a:ea typeface="+mj-ea"/>
              </a:rPr>
              <a:t>약국 찜 기능</a:t>
            </a:r>
            <a:endParaRPr lang="ko-KR" altLang="en-US" sz="2500" dirty="0">
              <a:latin typeface="+mj-ea"/>
              <a:ea typeface="+mj-ea"/>
            </a:endParaRPr>
          </a:p>
        </p:txBody>
      </p:sp>
      <p:sp>
        <p:nvSpPr>
          <p:cNvPr id="13" name="Google Shape;1169;p41"/>
          <p:cNvSpPr txBox="1">
            <a:spLocks/>
          </p:cNvSpPr>
          <p:nvPr/>
        </p:nvSpPr>
        <p:spPr>
          <a:xfrm>
            <a:off x="329409" y="1167461"/>
            <a:ext cx="4271226" cy="62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Font typeface="Cairo"/>
              <a:buNone/>
            </a:pPr>
            <a:r>
              <a:rPr lang="en-US" altLang="ko-KR" sz="1500" b="1" dirty="0" err="1" smtClean="0">
                <a:latin typeface="+mn-ea"/>
                <a:ea typeface="+mn-ea"/>
              </a:rPr>
              <a:t>Firestore</a:t>
            </a:r>
            <a:r>
              <a:rPr lang="en-US" altLang="ko-KR" sz="1500" b="1" dirty="0" smtClean="0">
                <a:latin typeface="+mn-ea"/>
                <a:ea typeface="+mn-ea"/>
              </a:rPr>
              <a:t> Database </a:t>
            </a:r>
            <a:r>
              <a:rPr lang="ko-KR" altLang="en-US" sz="1500" b="1" dirty="0" smtClean="0">
                <a:latin typeface="+mn-ea"/>
                <a:ea typeface="+mn-ea"/>
              </a:rPr>
              <a:t>이용해서</a:t>
            </a:r>
            <a:endParaRPr lang="en-US" altLang="ko-KR" sz="1500" b="1" dirty="0" smtClean="0">
              <a:latin typeface="+mn-ea"/>
              <a:ea typeface="+mn-ea"/>
            </a:endParaRPr>
          </a:p>
          <a:p>
            <a:pPr marL="0" indent="0" algn="ctr">
              <a:buFont typeface="Cairo"/>
              <a:buNone/>
            </a:pPr>
            <a:r>
              <a:rPr lang="en-US" altLang="ko-KR" sz="1500" b="1" dirty="0" smtClean="0">
                <a:latin typeface="+mn-ea"/>
                <a:ea typeface="+mn-ea"/>
              </a:rPr>
              <a:t>User </a:t>
            </a:r>
            <a:r>
              <a:rPr lang="ko-KR" altLang="en-US" sz="1500" b="1" dirty="0" smtClean="0">
                <a:latin typeface="+mn-ea"/>
                <a:ea typeface="+mn-ea"/>
              </a:rPr>
              <a:t>정보</a:t>
            </a:r>
            <a:r>
              <a:rPr lang="en-US" altLang="ko-KR" sz="1500" b="1" dirty="0" smtClean="0">
                <a:latin typeface="+mn-ea"/>
                <a:ea typeface="+mn-ea"/>
              </a:rPr>
              <a:t>, </a:t>
            </a:r>
            <a:r>
              <a:rPr lang="ko-KR" altLang="en-US" sz="1500" b="1" dirty="0" smtClean="0">
                <a:latin typeface="+mn-ea"/>
                <a:ea typeface="+mn-ea"/>
              </a:rPr>
              <a:t>병원</a:t>
            </a:r>
            <a:r>
              <a:rPr lang="en-US" altLang="ko-KR" sz="1500" b="1" dirty="0" smtClean="0">
                <a:latin typeface="+mn-ea"/>
                <a:ea typeface="+mn-ea"/>
              </a:rPr>
              <a:t>/</a:t>
            </a:r>
            <a:r>
              <a:rPr lang="ko-KR" altLang="en-US" sz="1500" b="1" dirty="0" smtClean="0">
                <a:latin typeface="+mn-ea"/>
                <a:ea typeface="+mn-ea"/>
              </a:rPr>
              <a:t>약국 </a:t>
            </a:r>
            <a:r>
              <a:rPr lang="en-US" altLang="ko-KR" sz="1500" b="1" dirty="0" smtClean="0">
                <a:latin typeface="+mn-ea"/>
                <a:ea typeface="+mn-ea"/>
              </a:rPr>
              <a:t>ID </a:t>
            </a:r>
            <a:r>
              <a:rPr lang="ko-KR" altLang="en-US" sz="1500" b="1" dirty="0" smtClean="0">
                <a:latin typeface="+mn-ea"/>
                <a:ea typeface="+mn-ea"/>
              </a:rPr>
              <a:t>정보 저장하여</a:t>
            </a:r>
            <a:endParaRPr lang="en-US" altLang="ko-KR" sz="1500" b="1" dirty="0" smtClean="0">
              <a:latin typeface="+mn-ea"/>
              <a:ea typeface="+mn-ea"/>
            </a:endParaRPr>
          </a:p>
          <a:p>
            <a:pPr marL="0" indent="0" algn="ctr">
              <a:buFont typeface="Cairo"/>
              <a:buNone/>
            </a:pPr>
            <a:r>
              <a:rPr lang="en-US" altLang="ko-KR" sz="1500" b="1" dirty="0" smtClean="0">
                <a:latin typeface="+mn-ea"/>
                <a:ea typeface="+mn-ea"/>
              </a:rPr>
              <a:t>Like </a:t>
            </a:r>
            <a:r>
              <a:rPr lang="ko-KR" altLang="en-US" sz="1500" b="1" dirty="0" smtClean="0">
                <a:latin typeface="+mn-ea"/>
                <a:ea typeface="+mn-ea"/>
              </a:rPr>
              <a:t>컬렉션으로 저장</a:t>
            </a:r>
            <a:endParaRPr lang="en-US" altLang="ko-KR" sz="1500" b="1" dirty="0" smtClean="0">
              <a:latin typeface="+mn-ea"/>
              <a:ea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01" y="710398"/>
            <a:ext cx="3620005" cy="165758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124132" y="1276442"/>
            <a:ext cx="485497" cy="402336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380619" y="1447372"/>
            <a:ext cx="7435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901" y="3104953"/>
            <a:ext cx="3614346" cy="1204782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4254388" y="3707344"/>
            <a:ext cx="7435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Google Shape;1169;p41"/>
          <p:cNvSpPr txBox="1">
            <a:spLocks/>
          </p:cNvSpPr>
          <p:nvPr/>
        </p:nvSpPr>
        <p:spPr>
          <a:xfrm>
            <a:off x="59558" y="3397195"/>
            <a:ext cx="4271226" cy="62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Font typeface="Cairo"/>
              <a:buNone/>
            </a:pPr>
            <a:r>
              <a:rPr lang="en-US" altLang="ko-KR" sz="1500" b="1" dirty="0" err="1" smtClean="0">
                <a:latin typeface="+mn-ea"/>
                <a:ea typeface="+mn-ea"/>
              </a:rPr>
              <a:t>MyPage</a:t>
            </a:r>
            <a:r>
              <a:rPr lang="ko-KR" altLang="en-US" sz="1500" b="1" dirty="0" smtClean="0">
                <a:latin typeface="+mn-ea"/>
                <a:ea typeface="+mn-ea"/>
              </a:rPr>
              <a:t>에서 </a:t>
            </a:r>
            <a:r>
              <a:rPr lang="ko-KR" altLang="en-US" sz="1500" b="1" dirty="0" err="1" smtClean="0">
                <a:latin typeface="+mn-ea"/>
                <a:ea typeface="+mn-ea"/>
              </a:rPr>
              <a:t>찜한</a:t>
            </a:r>
            <a:r>
              <a:rPr lang="ko-KR" altLang="en-US" sz="1500" b="1" dirty="0" smtClean="0">
                <a:latin typeface="+mn-ea"/>
                <a:ea typeface="+mn-ea"/>
              </a:rPr>
              <a:t> 병원</a:t>
            </a:r>
            <a:r>
              <a:rPr lang="en-US" altLang="ko-KR" sz="1500" b="1" dirty="0" smtClean="0">
                <a:latin typeface="+mn-ea"/>
                <a:ea typeface="+mn-ea"/>
              </a:rPr>
              <a:t>/</a:t>
            </a:r>
            <a:r>
              <a:rPr lang="ko-KR" altLang="en-US" sz="1500" b="1" dirty="0" smtClean="0">
                <a:latin typeface="+mn-ea"/>
                <a:ea typeface="+mn-ea"/>
              </a:rPr>
              <a:t>약국 목록 확인 가능</a:t>
            </a:r>
            <a:endParaRPr lang="en-US" altLang="ko-KR" sz="15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8831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69;p41"/>
          <p:cNvSpPr txBox="1">
            <a:spLocks/>
          </p:cNvSpPr>
          <p:nvPr/>
        </p:nvSpPr>
        <p:spPr>
          <a:xfrm>
            <a:off x="5961501" y="162180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None/>
            </a:pPr>
            <a:r>
              <a:rPr lang="en-US" altLang="ko-KR" sz="1500" b="1" dirty="0" err="1">
                <a:latin typeface="+mn-ea"/>
                <a:ea typeface="+mn-ea"/>
              </a:rPr>
              <a:t>HospitalDetailActivity</a:t>
            </a:r>
            <a:endParaRPr lang="en-US" sz="2000" b="1" dirty="0">
              <a:latin typeface="+mn-ea"/>
              <a:ea typeface="+mn-ea"/>
            </a:endParaRPr>
          </a:p>
        </p:txBody>
      </p:sp>
      <p:sp>
        <p:nvSpPr>
          <p:cNvPr id="9" name="Google Shape;1169;p41"/>
          <p:cNvSpPr txBox="1">
            <a:spLocks/>
          </p:cNvSpPr>
          <p:nvPr/>
        </p:nvSpPr>
        <p:spPr>
          <a:xfrm>
            <a:off x="-565065" y="535655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None/>
            </a:pPr>
            <a:r>
              <a:rPr lang="ko-KR" altLang="en-US" sz="1500" b="1" dirty="0" smtClean="0">
                <a:latin typeface="+mn-ea"/>
                <a:ea typeface="+mn-ea"/>
              </a:rPr>
              <a:t>리뷰 및 찜 기능 처리</a:t>
            </a:r>
            <a:endParaRPr lang="en-US" sz="1500" b="1" dirty="0"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1" y="2755101"/>
            <a:ext cx="2033193" cy="843492"/>
          </a:xfrm>
          <a:prstGeom prst="rect">
            <a:avLst/>
          </a:prstGeom>
        </p:spPr>
      </p:pic>
      <p:sp>
        <p:nvSpPr>
          <p:cNvPr id="8" name="Google Shape;1306;p44"/>
          <p:cNvSpPr txBox="1">
            <a:spLocks/>
          </p:cNvSpPr>
          <p:nvPr/>
        </p:nvSpPr>
        <p:spPr>
          <a:xfrm>
            <a:off x="-454192" y="183611"/>
            <a:ext cx="3501271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ko-KR" altLang="en-US" sz="2500" dirty="0" smtClean="0">
                <a:latin typeface="+mj-ea"/>
                <a:ea typeface="+mj-ea"/>
              </a:rPr>
              <a:t>병원</a:t>
            </a:r>
            <a:r>
              <a:rPr lang="en-US" altLang="ko-KR" sz="2500" dirty="0" smtClean="0">
                <a:latin typeface="+mj-ea"/>
                <a:ea typeface="+mj-ea"/>
              </a:rPr>
              <a:t>/</a:t>
            </a:r>
            <a:r>
              <a:rPr lang="ko-KR" altLang="en-US" sz="2500" dirty="0" smtClean="0">
                <a:latin typeface="+mj-ea"/>
                <a:ea typeface="+mj-ea"/>
              </a:rPr>
              <a:t>약국 리뷰</a:t>
            </a:r>
            <a:endParaRPr lang="ko-KR" altLang="en-US" sz="25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02" y="3760973"/>
            <a:ext cx="2033193" cy="11711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096" y="861389"/>
            <a:ext cx="4571678" cy="40707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5508" y="1981294"/>
            <a:ext cx="3095970" cy="295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0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69;p41"/>
          <p:cNvSpPr txBox="1">
            <a:spLocks/>
          </p:cNvSpPr>
          <p:nvPr/>
        </p:nvSpPr>
        <p:spPr>
          <a:xfrm>
            <a:off x="5961501" y="162180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None/>
            </a:pPr>
            <a:r>
              <a:rPr lang="en-US" altLang="ko-KR" sz="1500" b="1" dirty="0" err="1">
                <a:latin typeface="+mn-ea"/>
                <a:ea typeface="+mn-ea"/>
              </a:rPr>
              <a:t>HospitalDetailActivity</a:t>
            </a:r>
            <a:endParaRPr lang="en-US" sz="2000" b="1" dirty="0">
              <a:latin typeface="+mn-ea"/>
              <a:ea typeface="+mn-ea"/>
            </a:endParaRPr>
          </a:p>
        </p:txBody>
      </p:sp>
      <p:sp>
        <p:nvSpPr>
          <p:cNvPr id="9" name="Google Shape;1169;p41"/>
          <p:cNvSpPr txBox="1">
            <a:spLocks/>
          </p:cNvSpPr>
          <p:nvPr/>
        </p:nvSpPr>
        <p:spPr>
          <a:xfrm>
            <a:off x="-565065" y="535655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None/>
            </a:pPr>
            <a:r>
              <a:rPr lang="ko-KR" altLang="en-US" sz="1500" b="1" dirty="0" smtClean="0">
                <a:latin typeface="+mn-ea"/>
                <a:ea typeface="+mn-ea"/>
              </a:rPr>
              <a:t>리뷰 및 찜 기능 처리</a:t>
            </a:r>
            <a:endParaRPr lang="en-US" sz="1500" b="1" dirty="0">
              <a:latin typeface="+mn-ea"/>
              <a:ea typeface="+mn-ea"/>
            </a:endParaRPr>
          </a:p>
        </p:txBody>
      </p:sp>
      <p:sp>
        <p:nvSpPr>
          <p:cNvPr id="8" name="Google Shape;1306;p44"/>
          <p:cNvSpPr txBox="1">
            <a:spLocks/>
          </p:cNvSpPr>
          <p:nvPr/>
        </p:nvSpPr>
        <p:spPr>
          <a:xfrm>
            <a:off x="-454192" y="183611"/>
            <a:ext cx="3501271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ko-KR" altLang="en-US" sz="2500" dirty="0" smtClean="0">
                <a:latin typeface="+mj-ea"/>
                <a:ea typeface="+mj-ea"/>
              </a:rPr>
              <a:t>병원</a:t>
            </a:r>
            <a:r>
              <a:rPr lang="en-US" altLang="ko-KR" sz="2500" dirty="0" smtClean="0">
                <a:latin typeface="+mj-ea"/>
                <a:ea typeface="+mj-ea"/>
              </a:rPr>
              <a:t>/</a:t>
            </a:r>
            <a:r>
              <a:rPr lang="ko-KR" altLang="en-US" sz="2500" dirty="0" smtClean="0">
                <a:latin typeface="+mj-ea"/>
                <a:ea typeface="+mj-ea"/>
              </a:rPr>
              <a:t>약국 리뷰</a:t>
            </a:r>
            <a:endParaRPr lang="ko-KR" altLang="en-US" sz="2500" dirty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37" y="1244600"/>
            <a:ext cx="4116926" cy="36945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987" y="1048080"/>
            <a:ext cx="3308488" cy="389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2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31828" y="135191"/>
            <a:ext cx="2343322" cy="487311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53026" y="181777"/>
            <a:ext cx="2313905" cy="5143500"/>
          </a:xfrm>
          <a:prstGeom prst="rect">
            <a:avLst/>
          </a:prstGeom>
        </p:spPr>
      </p:pic>
      <p:sp>
        <p:nvSpPr>
          <p:cNvPr id="12" name="Google Shape;1306;p44"/>
          <p:cNvSpPr txBox="1"/>
          <p:nvPr/>
        </p:nvSpPr>
        <p:spPr>
          <a:xfrm>
            <a:off x="-198306" y="134398"/>
            <a:ext cx="3501271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lvl="0">
              <a:defRPr/>
            </a:pPr>
            <a:r>
              <a:rPr lang="ko-KR" altLang="en-US" sz="2500">
                <a:latin typeface="+mj-ea"/>
                <a:ea typeface="+mj-ea"/>
              </a:rPr>
              <a:t>병원 찾기</a:t>
            </a:r>
          </a:p>
        </p:txBody>
      </p:sp>
      <p:sp>
        <p:nvSpPr>
          <p:cNvPr id="13" name="Google Shape;1169;p41"/>
          <p:cNvSpPr txBox="1"/>
          <p:nvPr/>
        </p:nvSpPr>
        <p:spPr>
          <a:xfrm>
            <a:off x="5625448" y="513753"/>
            <a:ext cx="2592695" cy="6202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Font typeface="Cairo"/>
              <a:buNone/>
              <a:defRPr/>
            </a:pPr>
            <a:r>
              <a:rPr lang="en-US" altLang="ko-KR" sz="1500" b="1">
                <a:latin typeface="+mn-ea"/>
                <a:ea typeface="+mn-ea"/>
              </a:rPr>
              <a:t>retrofit </a:t>
            </a:r>
            <a:r>
              <a:rPr lang="ko-KR" altLang="en-US" sz="1500" b="1">
                <a:latin typeface="+mn-ea"/>
                <a:ea typeface="+mn-ea"/>
              </a:rPr>
              <a:t>이용해서 </a:t>
            </a:r>
            <a:r>
              <a:rPr lang="en-US" altLang="ko-KR" sz="1500" b="1">
                <a:latin typeface="+mn-ea"/>
                <a:ea typeface="+mn-ea"/>
              </a:rPr>
              <a:t>http</a:t>
            </a:r>
            <a:r>
              <a:rPr lang="ko-KR" altLang="en-US" sz="1500" b="1">
                <a:latin typeface="+mn-ea"/>
                <a:ea typeface="+mn-ea"/>
              </a:rPr>
              <a:t>통신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015894" y="1624110"/>
            <a:ext cx="2043098" cy="3338055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rot="5400000" flipH="1" flipV="1">
            <a:off x="3228376" y="531513"/>
            <a:ext cx="2018234" cy="1738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Google Shape;1169;p41"/>
          <p:cNvSpPr txBox="1"/>
          <p:nvPr/>
        </p:nvSpPr>
        <p:spPr>
          <a:xfrm>
            <a:off x="6715162" y="1678357"/>
            <a:ext cx="2672625" cy="6202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iro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rgbClr val="051E6B"/>
                </a:solidFill>
                <a:latin typeface="맑은 고딕"/>
                <a:ea typeface="맑은 고딕"/>
              </a:rPr>
              <a:t>전국 병원리스트를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iro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rgbClr val="051E6B"/>
                </a:solidFill>
                <a:latin typeface="맑은 고딕"/>
                <a:ea typeface="맑은 고딕"/>
              </a:rPr>
              <a:t>리사이클러뷰로 표시</a:t>
            </a:r>
          </a:p>
        </p:txBody>
      </p:sp>
    </p:spTree>
    <p:extLst>
      <p:ext uri="{BB962C8B-B14F-4D97-AF65-F5344CB8AC3E}">
        <p14:creationId xmlns:p14="http://schemas.microsoft.com/office/powerpoint/2010/main" val="10622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01663" y="141813"/>
            <a:ext cx="2313905" cy="5143500"/>
          </a:xfrm>
          <a:prstGeom prst="rect">
            <a:avLst/>
          </a:prstGeom>
        </p:spPr>
      </p:pic>
      <p:sp>
        <p:nvSpPr>
          <p:cNvPr id="12" name="Google Shape;1306;p44"/>
          <p:cNvSpPr txBox="1"/>
          <p:nvPr/>
        </p:nvSpPr>
        <p:spPr>
          <a:xfrm>
            <a:off x="-198306" y="134398"/>
            <a:ext cx="3501271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lvl="0">
              <a:defRPr/>
            </a:pPr>
            <a:r>
              <a:rPr lang="ko-KR" altLang="en-US" sz="2500">
                <a:latin typeface="+mj-ea"/>
                <a:ea typeface="+mj-ea"/>
              </a:rPr>
              <a:t>병원 찾기</a:t>
            </a:r>
          </a:p>
        </p:txBody>
      </p:sp>
      <p:sp>
        <p:nvSpPr>
          <p:cNvPr id="13" name="Google Shape;1169;p41"/>
          <p:cNvSpPr txBox="1"/>
          <p:nvPr/>
        </p:nvSpPr>
        <p:spPr>
          <a:xfrm>
            <a:off x="287452" y="980012"/>
            <a:ext cx="2379547" cy="6202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Font typeface="Cairo"/>
              <a:buNone/>
              <a:defRPr/>
            </a:pPr>
            <a:r>
              <a:rPr lang="ko-KR" altLang="en-US" sz="1500" b="1">
                <a:latin typeface="+mn-ea"/>
                <a:ea typeface="+mn-ea"/>
              </a:rPr>
              <a:t>진료과별로 검색가능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684600" y="664948"/>
            <a:ext cx="637661" cy="27407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87442" y="159860"/>
            <a:ext cx="2313905" cy="5143500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flipV="1">
            <a:off x="3233260" y="711356"/>
            <a:ext cx="1420535" cy="71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85607" y="173181"/>
            <a:ext cx="2313905" cy="5143500"/>
          </a:xfrm>
          <a:prstGeom prst="rect">
            <a:avLst/>
          </a:prstGeom>
        </p:spPr>
      </p:pic>
      <p:sp>
        <p:nvSpPr>
          <p:cNvPr id="31" name="직사각형 16"/>
          <p:cNvSpPr/>
          <p:nvPr/>
        </p:nvSpPr>
        <p:spPr>
          <a:xfrm>
            <a:off x="5841040" y="1157051"/>
            <a:ext cx="637661" cy="274070"/>
          </a:xfrm>
          <a:prstGeom prst="rect">
            <a:avLst/>
          </a:prstGeom>
          <a:noFill/>
          <a:ln w="38100" cap="flat" cmpd="sng" algn="ctr">
            <a:solidFill>
              <a:srgbClr val="2143A3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051E6B"/>
              </a:solidFill>
              <a:latin typeface="Arial"/>
              <a:ea typeface="맑은 고딕"/>
              <a:cs typeface="맑은 고딕"/>
            </a:endParaRPr>
          </a:p>
        </p:txBody>
      </p:sp>
      <p:cxnSp>
        <p:nvCxnSpPr>
          <p:cNvPr id="32" name="직선 화살표 연결선 15"/>
          <p:cNvCxnSpPr/>
          <p:nvPr/>
        </p:nvCxnSpPr>
        <p:spPr>
          <a:xfrm flipV="1">
            <a:off x="6389700" y="891199"/>
            <a:ext cx="968396" cy="383791"/>
          </a:xfrm>
          <a:prstGeom prst="straightConnector1">
            <a:avLst/>
          </a:prstGeom>
          <a:noFill/>
          <a:ln w="25400" cap="flat" cmpd="sng" algn="ctr">
            <a:solidFill>
              <a:srgbClr val="2143A3">
                <a:alpha val="100000"/>
              </a:srgbClr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5" name="직사각형 16"/>
          <p:cNvSpPr/>
          <p:nvPr/>
        </p:nvSpPr>
        <p:spPr>
          <a:xfrm>
            <a:off x="6632881" y="1848561"/>
            <a:ext cx="2003133" cy="3051640"/>
          </a:xfrm>
          <a:prstGeom prst="rect">
            <a:avLst/>
          </a:prstGeom>
          <a:noFill/>
          <a:ln w="38100" cap="flat" cmpd="sng" algn="ctr">
            <a:solidFill>
              <a:srgbClr val="2143A3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051E6B"/>
              </a:solidFill>
              <a:latin typeface="Arial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6313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42"/>
          <p:cNvSpPr txBox="1">
            <a:spLocks noGrp="1"/>
          </p:cNvSpPr>
          <p:nvPr>
            <p:ph type="subTitle" idx="1"/>
          </p:nvPr>
        </p:nvSpPr>
        <p:spPr>
          <a:xfrm>
            <a:off x="4372653" y="2145792"/>
            <a:ext cx="4380144" cy="20705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defRPr/>
            </a:pPr>
            <a:r>
              <a:rPr lang="ko-KR" altLang="en-US" sz="2000" dirty="0">
                <a:solidFill>
                  <a:schemeClr val="dk2"/>
                </a:solidFill>
                <a:latin typeface="+mn-ea"/>
                <a:ea typeface="+mn-ea"/>
              </a:rPr>
              <a:t>우리 주변에는 다양한 </a:t>
            </a:r>
            <a:r>
              <a:rPr lang="ko-KR" altLang="en-US" sz="2000" dirty="0" smtClean="0">
                <a:solidFill>
                  <a:schemeClr val="dk2"/>
                </a:solidFill>
                <a:latin typeface="+mn-ea"/>
                <a:ea typeface="+mn-ea"/>
              </a:rPr>
              <a:t>병원과 약국들이 있지만</a:t>
            </a:r>
            <a:r>
              <a:rPr lang="en-US" altLang="ko-KR" sz="2000" dirty="0">
                <a:solidFill>
                  <a:schemeClr val="dk2"/>
                </a:solidFill>
                <a:latin typeface="+mn-ea"/>
                <a:ea typeface="+mn-ea"/>
              </a:rPr>
              <a:t> </a:t>
            </a:r>
            <a:r>
              <a:rPr lang="ko-KR" altLang="en-US" sz="2000" dirty="0" smtClean="0">
                <a:solidFill>
                  <a:schemeClr val="dk2"/>
                </a:solidFill>
                <a:latin typeface="+mn-ea"/>
                <a:ea typeface="+mn-ea"/>
              </a:rPr>
              <a:t>어디에</a:t>
            </a:r>
            <a:r>
              <a:rPr lang="en-US" altLang="ko-KR" sz="2000" dirty="0">
                <a:solidFill>
                  <a:schemeClr val="dk2"/>
                </a:solidFill>
                <a:latin typeface="+mn-ea"/>
                <a:ea typeface="+mn-ea"/>
              </a:rPr>
              <a:t>,</a:t>
            </a:r>
            <a:r>
              <a:rPr lang="ko-KR" altLang="en-US" sz="2000" dirty="0">
                <a:solidFill>
                  <a:schemeClr val="dk2"/>
                </a:solidFill>
                <a:latin typeface="+mn-ea"/>
                <a:ea typeface="+mn-ea"/>
              </a:rPr>
              <a:t> 어느 병원</a:t>
            </a:r>
            <a:r>
              <a:rPr lang="en-US" altLang="ko-KR" sz="2000" dirty="0">
                <a:solidFill>
                  <a:schemeClr val="dk2"/>
                </a:solidFill>
                <a:latin typeface="+mn-ea"/>
                <a:ea typeface="+mn-ea"/>
              </a:rPr>
              <a:t>,</a:t>
            </a:r>
            <a:r>
              <a:rPr lang="ko-KR" altLang="en-US" sz="2000" dirty="0">
                <a:solidFill>
                  <a:schemeClr val="dk2"/>
                </a:solidFill>
                <a:latin typeface="+mn-ea"/>
                <a:ea typeface="+mn-ea"/>
              </a:rPr>
              <a:t> 약국이 있는지 </a:t>
            </a:r>
            <a:r>
              <a:rPr lang="ko-KR" altLang="en-US" sz="2000" dirty="0" smtClean="0">
                <a:solidFill>
                  <a:schemeClr val="dk2"/>
                </a:solidFill>
                <a:latin typeface="+mn-ea"/>
                <a:ea typeface="+mn-ea"/>
              </a:rPr>
              <a:t>알기 어렵습니다</a:t>
            </a:r>
            <a:r>
              <a:rPr lang="en-US" altLang="ko-KR" sz="2000" dirty="0" smtClean="0">
                <a:solidFill>
                  <a:schemeClr val="dk2"/>
                </a:solidFill>
                <a:latin typeface="+mn-ea"/>
                <a:ea typeface="+mn-ea"/>
              </a:rPr>
              <a:t>.</a:t>
            </a:r>
            <a:endParaRPr lang="en-US" altLang="ko-KR" sz="2000" dirty="0">
              <a:solidFill>
                <a:schemeClr val="dk2"/>
              </a:solidFill>
              <a:latin typeface="+mn-ea"/>
              <a:ea typeface="+mn-ea"/>
            </a:endParaRPr>
          </a:p>
          <a:p>
            <a:pPr marL="0" lvl="0" indent="0" algn="l">
              <a:defRPr/>
            </a:pPr>
            <a:r>
              <a:rPr lang="ko-KR" altLang="en-US" sz="2000" dirty="0">
                <a:solidFill>
                  <a:schemeClr val="dk2"/>
                </a:solidFill>
                <a:latin typeface="+mn-ea"/>
                <a:ea typeface="+mn-ea"/>
              </a:rPr>
              <a:t>그래서 누구나 편하게 병원과 약국을 </a:t>
            </a:r>
            <a:r>
              <a:rPr lang="ko-KR" altLang="en-US" sz="2000" dirty="0" smtClean="0">
                <a:solidFill>
                  <a:schemeClr val="dk2"/>
                </a:solidFill>
                <a:latin typeface="+mn-ea"/>
                <a:ea typeface="+mn-ea"/>
              </a:rPr>
              <a:t>검색하고 진료를 </a:t>
            </a:r>
            <a:r>
              <a:rPr lang="ko-KR" altLang="en-US" sz="2000" dirty="0">
                <a:solidFill>
                  <a:schemeClr val="dk2"/>
                </a:solidFill>
                <a:latin typeface="+mn-ea"/>
                <a:ea typeface="+mn-ea"/>
              </a:rPr>
              <a:t>받을 수 있도록 돕는 앱을 개발해보려고 했습니다</a:t>
            </a:r>
            <a:r>
              <a:rPr lang="en-US" altLang="ko-KR" sz="2000" dirty="0" smtClean="0">
                <a:solidFill>
                  <a:schemeClr val="dk2"/>
                </a:solidFill>
                <a:latin typeface="+mn-ea"/>
                <a:ea typeface="+mn-ea"/>
              </a:rPr>
              <a:t>.</a:t>
            </a:r>
            <a:endParaRPr sz="2000" dirty="0"/>
          </a:p>
        </p:txBody>
      </p:sp>
      <p:sp>
        <p:nvSpPr>
          <p:cNvPr id="7" name="Google Shape;1306;p44"/>
          <p:cNvSpPr txBox="1">
            <a:spLocks noGrp="1"/>
          </p:cNvSpPr>
          <p:nvPr>
            <p:ph type="title"/>
          </p:nvPr>
        </p:nvSpPr>
        <p:spPr>
          <a:xfrm>
            <a:off x="2581125" y="457200"/>
            <a:ext cx="39816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500" dirty="0" smtClean="0">
                <a:latin typeface="+mj-ea"/>
                <a:ea typeface="+mj-ea"/>
              </a:rPr>
              <a:t>기획 의도</a:t>
            </a:r>
            <a:endParaRPr sz="4500" dirty="0">
              <a:latin typeface="+mj-ea"/>
              <a:ea typeface="+mj-ea"/>
            </a:endParaRPr>
          </a:p>
        </p:txBody>
      </p:sp>
      <p:pic>
        <p:nvPicPr>
          <p:cNvPr id="1026" name="Picture 2" descr="https://www.medigatenews.com/file/news/1150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" y="1990749"/>
            <a:ext cx="3678557" cy="240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169;p41"/>
          <p:cNvSpPr txBox="1">
            <a:spLocks/>
          </p:cNvSpPr>
          <p:nvPr/>
        </p:nvSpPr>
        <p:spPr>
          <a:xfrm>
            <a:off x="365759" y="4216356"/>
            <a:ext cx="36165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Font typeface="Cairo"/>
              <a:buNone/>
            </a:pPr>
            <a:r>
              <a:rPr lang="ko-KR" altLang="en-US" sz="1500" b="1" dirty="0" smtClean="0">
                <a:latin typeface="+mn-ea"/>
                <a:ea typeface="+mn-ea"/>
              </a:rPr>
              <a:t>↑</a:t>
            </a:r>
            <a:r>
              <a:rPr lang="ko-KR" altLang="en-US" sz="1500" b="1" dirty="0" err="1" smtClean="0">
                <a:latin typeface="+mn-ea"/>
                <a:ea typeface="+mn-ea"/>
              </a:rPr>
              <a:t>병원수</a:t>
            </a:r>
            <a:r>
              <a:rPr lang="ko-KR" altLang="en-US" sz="1500" b="1" dirty="0" smtClean="0">
                <a:latin typeface="+mn-ea"/>
                <a:ea typeface="+mn-ea"/>
              </a:rPr>
              <a:t> 증가 과잉을 보여주는 그래프</a:t>
            </a:r>
            <a:endParaRPr lang="en-US" sz="1500" b="1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01663" y="141813"/>
            <a:ext cx="2313905" cy="5143500"/>
          </a:xfrm>
          <a:prstGeom prst="rect">
            <a:avLst/>
          </a:prstGeom>
        </p:spPr>
      </p:pic>
      <p:sp>
        <p:nvSpPr>
          <p:cNvPr id="12" name="Google Shape;1306;p44"/>
          <p:cNvSpPr txBox="1"/>
          <p:nvPr/>
        </p:nvSpPr>
        <p:spPr>
          <a:xfrm>
            <a:off x="-198306" y="134398"/>
            <a:ext cx="3501271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lvl="0">
              <a:defRPr/>
            </a:pPr>
            <a:r>
              <a:rPr lang="ko-KR" altLang="en-US" sz="2500">
                <a:latin typeface="+mj-ea"/>
                <a:ea typeface="+mj-ea"/>
              </a:rPr>
              <a:t>병원 찾기</a:t>
            </a:r>
          </a:p>
        </p:txBody>
      </p:sp>
      <p:sp>
        <p:nvSpPr>
          <p:cNvPr id="13" name="Google Shape;1169;p41"/>
          <p:cNvSpPr txBox="1"/>
          <p:nvPr/>
        </p:nvSpPr>
        <p:spPr>
          <a:xfrm>
            <a:off x="287452" y="980012"/>
            <a:ext cx="2379547" cy="6202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Font typeface="Cairo"/>
              <a:buNone/>
              <a:defRPr/>
            </a:pPr>
            <a:r>
              <a:rPr lang="ko-KR" altLang="en-US" sz="1500" b="1">
                <a:latin typeface="+mn-ea"/>
                <a:ea typeface="+mn-ea"/>
              </a:rPr>
              <a:t>지역별로 검색가능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97834" y="1171172"/>
            <a:ext cx="637661" cy="27407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16"/>
          <p:cNvSpPr/>
          <p:nvPr/>
        </p:nvSpPr>
        <p:spPr>
          <a:xfrm>
            <a:off x="5841040" y="1157051"/>
            <a:ext cx="637661" cy="274070"/>
          </a:xfrm>
          <a:prstGeom prst="rect">
            <a:avLst/>
          </a:prstGeom>
          <a:noFill/>
          <a:ln w="38100" cap="flat" cmpd="sng" algn="ctr">
            <a:solidFill>
              <a:srgbClr val="2143A3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051E6B"/>
              </a:solidFill>
              <a:latin typeface="Arial"/>
              <a:ea typeface="맑은 고딕"/>
              <a:cs typeface="맑은 고딕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32145" y="186503"/>
            <a:ext cx="2313905" cy="51435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27495" y="153199"/>
            <a:ext cx="2313905" cy="5143500"/>
          </a:xfrm>
          <a:prstGeom prst="rect">
            <a:avLst/>
          </a:prstGeom>
        </p:spPr>
      </p:pic>
      <p:sp>
        <p:nvSpPr>
          <p:cNvPr id="41" name="직사각형 16"/>
          <p:cNvSpPr/>
          <p:nvPr/>
        </p:nvSpPr>
        <p:spPr>
          <a:xfrm>
            <a:off x="6800200" y="1923048"/>
            <a:ext cx="2202958" cy="3005014"/>
          </a:xfrm>
          <a:prstGeom prst="rect">
            <a:avLst/>
          </a:prstGeom>
          <a:noFill/>
          <a:ln w="38100" cap="flat" cmpd="sng" algn="ctr">
            <a:solidFill>
              <a:srgbClr val="2143A3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051E6B"/>
              </a:solidFill>
              <a:latin typeface="Arial"/>
              <a:ea typeface="맑은 고딕"/>
              <a:cs typeface="맑은 고딕"/>
            </a:endParaRPr>
          </a:p>
        </p:txBody>
      </p:sp>
      <p:cxnSp>
        <p:nvCxnSpPr>
          <p:cNvPr id="43" name="직선 화살표 연결선 15"/>
          <p:cNvCxnSpPr/>
          <p:nvPr/>
        </p:nvCxnSpPr>
        <p:spPr>
          <a:xfrm flipV="1">
            <a:off x="6538014" y="937825"/>
            <a:ext cx="1026568" cy="79130"/>
          </a:xfrm>
          <a:prstGeom prst="straightConnector1">
            <a:avLst/>
          </a:prstGeom>
          <a:noFill/>
          <a:ln w="25400" cap="flat" cmpd="sng" algn="ctr">
            <a:solidFill>
              <a:srgbClr val="2143A3">
                <a:alpha val="100000"/>
              </a:srgbClr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16" name="직선 화살표 연결선 15"/>
          <p:cNvCxnSpPr/>
          <p:nvPr/>
        </p:nvCxnSpPr>
        <p:spPr>
          <a:xfrm flipV="1">
            <a:off x="3468166" y="797947"/>
            <a:ext cx="1005786" cy="3796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29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01663" y="141813"/>
            <a:ext cx="2313905" cy="5143500"/>
          </a:xfrm>
          <a:prstGeom prst="rect">
            <a:avLst/>
          </a:prstGeom>
        </p:spPr>
      </p:pic>
      <p:sp>
        <p:nvSpPr>
          <p:cNvPr id="12" name="Google Shape;1306;p44"/>
          <p:cNvSpPr txBox="1"/>
          <p:nvPr/>
        </p:nvSpPr>
        <p:spPr>
          <a:xfrm>
            <a:off x="-198306" y="134398"/>
            <a:ext cx="3501271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lvl="0">
              <a:defRPr/>
            </a:pPr>
            <a:r>
              <a:rPr lang="ko-KR" altLang="en-US" sz="2500">
                <a:latin typeface="+mj-ea"/>
                <a:ea typeface="+mj-ea"/>
              </a:rPr>
              <a:t>병원 찾기</a:t>
            </a:r>
          </a:p>
        </p:txBody>
      </p:sp>
      <p:sp>
        <p:nvSpPr>
          <p:cNvPr id="13" name="Google Shape;1169;p41"/>
          <p:cNvSpPr txBox="1"/>
          <p:nvPr/>
        </p:nvSpPr>
        <p:spPr>
          <a:xfrm>
            <a:off x="287452" y="980012"/>
            <a:ext cx="2379547" cy="6202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Font typeface="Cairo"/>
              <a:buNone/>
              <a:defRPr/>
            </a:pPr>
            <a:r>
              <a:rPr lang="ko-KR" altLang="en-US" sz="1500" b="1">
                <a:latin typeface="+mn-ea"/>
                <a:ea typeface="+mn-ea"/>
              </a:rPr>
              <a:t>이름으로 검색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510545" y="1177833"/>
            <a:ext cx="684287" cy="27407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80519" y="99912"/>
            <a:ext cx="2313905" cy="5143500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17" idx="3"/>
          </p:cNvCxnSpPr>
          <p:nvPr/>
        </p:nvCxnSpPr>
        <p:spPr>
          <a:xfrm flipV="1">
            <a:off x="4194832" y="1164293"/>
            <a:ext cx="632145" cy="150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91830" y="159860"/>
            <a:ext cx="2313905" cy="5143500"/>
          </a:xfrm>
          <a:prstGeom prst="rect">
            <a:avLst/>
          </a:prstGeom>
        </p:spPr>
      </p:pic>
      <p:sp>
        <p:nvSpPr>
          <p:cNvPr id="46" name="직사각형 16"/>
          <p:cNvSpPr/>
          <p:nvPr/>
        </p:nvSpPr>
        <p:spPr>
          <a:xfrm>
            <a:off x="7206511" y="1811439"/>
            <a:ext cx="1937489" cy="760311"/>
          </a:xfrm>
          <a:prstGeom prst="rect">
            <a:avLst/>
          </a:prstGeom>
          <a:noFill/>
          <a:ln w="38100" cap="flat" cmpd="sng" algn="ctr">
            <a:solidFill>
              <a:srgbClr val="2143A3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051E6B"/>
              </a:solidFill>
              <a:latin typeface="Arial"/>
              <a:ea typeface="맑은 고딕"/>
              <a:cs typeface="맑은 고딕"/>
            </a:endParaRPr>
          </a:p>
        </p:txBody>
      </p:sp>
      <p:cxnSp>
        <p:nvCxnSpPr>
          <p:cNvPr id="47" name="직선 화살표 연결선 15"/>
          <p:cNvCxnSpPr/>
          <p:nvPr/>
        </p:nvCxnSpPr>
        <p:spPr>
          <a:xfrm rot="16200000" flipH="1">
            <a:off x="6688683" y="1454041"/>
            <a:ext cx="666083" cy="326378"/>
          </a:xfrm>
          <a:prstGeom prst="straightConnector1">
            <a:avLst/>
          </a:prstGeom>
          <a:noFill/>
          <a:ln w="25400" cap="flat" cmpd="sng" algn="ctr">
            <a:solidFill>
              <a:srgbClr val="2143A3">
                <a:alpha val="100000"/>
              </a:srgbClr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84690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21566" y="79930"/>
            <a:ext cx="2313905" cy="5143500"/>
          </a:xfrm>
          <a:prstGeom prst="rect">
            <a:avLst/>
          </a:prstGeom>
        </p:spPr>
      </p:pic>
      <p:sp>
        <p:nvSpPr>
          <p:cNvPr id="12" name="Google Shape;1306;p44"/>
          <p:cNvSpPr txBox="1"/>
          <p:nvPr/>
        </p:nvSpPr>
        <p:spPr>
          <a:xfrm>
            <a:off x="-198306" y="134398"/>
            <a:ext cx="3501271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lvl="0">
              <a:defRPr/>
            </a:pPr>
            <a:r>
              <a:rPr lang="ko-KR" altLang="en-US" sz="2500">
                <a:latin typeface="+mj-ea"/>
                <a:ea typeface="+mj-ea"/>
              </a:rPr>
              <a:t>병원</a:t>
            </a:r>
            <a:r>
              <a:rPr lang="en-US" altLang="ko-KR" sz="2500">
                <a:latin typeface="+mj-ea"/>
                <a:ea typeface="+mj-ea"/>
              </a:rPr>
              <a:t>/</a:t>
            </a:r>
            <a:r>
              <a:rPr lang="ko-KR" altLang="en-US" sz="2500">
                <a:latin typeface="+mj-ea"/>
                <a:ea typeface="+mj-ea"/>
              </a:rPr>
              <a:t>약국 상세보기</a:t>
            </a:r>
          </a:p>
        </p:txBody>
      </p:sp>
      <p:sp>
        <p:nvSpPr>
          <p:cNvPr id="13" name="Google Shape;1169;p41"/>
          <p:cNvSpPr txBox="1"/>
          <p:nvPr/>
        </p:nvSpPr>
        <p:spPr>
          <a:xfrm>
            <a:off x="156226" y="701202"/>
            <a:ext cx="4271226" cy="6202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Font typeface="Cairo"/>
              <a:buNone/>
              <a:defRPr/>
            </a:pPr>
            <a:r>
              <a:rPr lang="ko-KR" altLang="en-US" sz="1500" b="1">
                <a:latin typeface="+mn-ea"/>
                <a:ea typeface="+mn-ea"/>
              </a:rPr>
              <a:t>리스트의 병원을 클릭하면 병원의 상세보기</a:t>
            </a:r>
          </a:p>
        </p:txBody>
      </p:sp>
      <p:sp>
        <p:nvSpPr>
          <p:cNvPr id="24" name="Google Shape;1169;p41"/>
          <p:cNvSpPr txBox="1"/>
          <p:nvPr/>
        </p:nvSpPr>
        <p:spPr>
          <a:xfrm>
            <a:off x="706393" y="2804380"/>
            <a:ext cx="2873875" cy="6202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Font typeface="Cairo"/>
              <a:buNone/>
              <a:defRPr/>
            </a:pPr>
            <a:r>
              <a:rPr lang="ko-KR" altLang="en-US" sz="1500" b="1">
                <a:latin typeface="+mn-ea"/>
                <a:ea typeface="+mn-ea"/>
              </a:rPr>
              <a:t>해당 주소에 맞는 위치를</a:t>
            </a:r>
          </a:p>
          <a:p>
            <a:pPr marL="0" indent="0" algn="ctr">
              <a:buFont typeface="Cairo"/>
              <a:buNone/>
              <a:defRPr/>
            </a:pPr>
            <a:r>
              <a:rPr lang="ko-KR" altLang="en-US" sz="1500" b="1">
                <a:latin typeface="+mn-ea"/>
                <a:ea typeface="+mn-ea"/>
              </a:rPr>
              <a:t>지도에 마커표시 </a:t>
            </a:r>
            <a:r>
              <a:rPr lang="en-US" altLang="ko-KR" sz="1500" b="1">
                <a:latin typeface="+mn-ea"/>
                <a:ea typeface="+mn-ea"/>
              </a:rPr>
              <a:t>(</a:t>
            </a:r>
            <a:r>
              <a:rPr lang="ko-KR" altLang="en-US" sz="1500" b="1">
                <a:latin typeface="+mn-ea"/>
                <a:ea typeface="+mn-ea"/>
              </a:rPr>
              <a:t>네이버지도</a:t>
            </a:r>
            <a:r>
              <a:rPr lang="en-US" altLang="ko-KR" sz="1500" b="1">
                <a:latin typeface="+mn-ea"/>
                <a:ea typeface="+mn-ea"/>
              </a:rPr>
              <a:t>)</a:t>
            </a:r>
          </a:p>
        </p:txBody>
      </p:sp>
      <p:sp>
        <p:nvSpPr>
          <p:cNvPr id="26" name="Google Shape;1169;p41"/>
          <p:cNvSpPr txBox="1"/>
          <p:nvPr/>
        </p:nvSpPr>
        <p:spPr>
          <a:xfrm>
            <a:off x="882191" y="1506365"/>
            <a:ext cx="2652642" cy="6202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iro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rgbClr val="051E6B"/>
                </a:solidFill>
                <a:latin typeface="Arial"/>
                <a:ea typeface="맑은 고딕"/>
              </a:rPr>
              <a:t>해당병원의 좋아요 기능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3180617" y="891199"/>
            <a:ext cx="1400642" cy="799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52470" y="0"/>
            <a:ext cx="2313905" cy="5143500"/>
          </a:xfrm>
          <a:prstGeom prst="rect">
            <a:avLst/>
          </a:prstGeom>
        </p:spPr>
      </p:pic>
      <p:cxnSp>
        <p:nvCxnSpPr>
          <p:cNvPr id="28" name="직선 화살표 연결선 15"/>
          <p:cNvCxnSpPr/>
          <p:nvPr/>
        </p:nvCxnSpPr>
        <p:spPr>
          <a:xfrm flipV="1">
            <a:off x="4727064" y="817930"/>
            <a:ext cx="406311" cy="106573"/>
          </a:xfrm>
          <a:prstGeom prst="straightConnector1">
            <a:avLst/>
          </a:prstGeom>
          <a:noFill/>
          <a:ln w="25400" cap="flat" cmpd="sng" algn="ctr">
            <a:solidFill>
              <a:srgbClr val="2143A3">
                <a:alpha val="100000"/>
              </a:srgbClr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23" name="직선 화살표 연결선 22"/>
          <p:cNvCxnSpPr/>
          <p:nvPr/>
        </p:nvCxnSpPr>
        <p:spPr>
          <a:xfrm flipV="1">
            <a:off x="3415612" y="2902773"/>
            <a:ext cx="2591066" cy="179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83765" y="73269"/>
            <a:ext cx="2313905" cy="5143500"/>
          </a:xfrm>
          <a:prstGeom prst="rect">
            <a:avLst/>
          </a:prstGeom>
        </p:spPr>
      </p:pic>
      <p:sp>
        <p:nvSpPr>
          <p:cNvPr id="30" name="Google Shape;1169;p41"/>
          <p:cNvSpPr txBox="1"/>
          <p:nvPr/>
        </p:nvSpPr>
        <p:spPr>
          <a:xfrm>
            <a:off x="6014082" y="4116562"/>
            <a:ext cx="1241969" cy="6202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iro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rgbClr val="051E6B"/>
                </a:solidFill>
                <a:latin typeface="Arial"/>
                <a:ea typeface="맑은 고딕"/>
              </a:rPr>
              <a:t>해당병원에 전화기능</a:t>
            </a:r>
          </a:p>
        </p:txBody>
      </p:sp>
      <p:cxnSp>
        <p:nvCxnSpPr>
          <p:cNvPr id="31" name="직선 화살표 연결선 22"/>
          <p:cNvCxnSpPr/>
          <p:nvPr/>
        </p:nvCxnSpPr>
        <p:spPr>
          <a:xfrm rot="5400000" flipH="1" flipV="1">
            <a:off x="6616146" y="3545544"/>
            <a:ext cx="1745140" cy="752674"/>
          </a:xfrm>
          <a:prstGeom prst="straightConnector1">
            <a:avLst/>
          </a:prstGeom>
          <a:noFill/>
          <a:ln w="25400" cap="flat" cmpd="sng" algn="ctr">
            <a:solidFill>
              <a:srgbClr val="2143A3">
                <a:alpha val="100000"/>
              </a:srgbClr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82927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99112" y="139878"/>
            <a:ext cx="2313905" cy="5143500"/>
          </a:xfrm>
          <a:prstGeom prst="rect">
            <a:avLst/>
          </a:prstGeom>
        </p:spPr>
      </p:pic>
      <p:sp>
        <p:nvSpPr>
          <p:cNvPr id="12" name="Google Shape;1306;p44"/>
          <p:cNvSpPr txBox="1"/>
          <p:nvPr/>
        </p:nvSpPr>
        <p:spPr>
          <a:xfrm>
            <a:off x="-198306" y="134398"/>
            <a:ext cx="3501271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lvl="0">
              <a:defRPr/>
            </a:pPr>
            <a:r>
              <a:rPr lang="ko-KR" altLang="en-US" sz="2500">
                <a:latin typeface="+mj-ea"/>
                <a:ea typeface="+mj-ea"/>
              </a:rPr>
              <a:t>병원</a:t>
            </a:r>
            <a:r>
              <a:rPr lang="en-US" altLang="ko-KR" sz="2500">
                <a:latin typeface="+mj-ea"/>
                <a:ea typeface="+mj-ea"/>
              </a:rPr>
              <a:t>/</a:t>
            </a:r>
            <a:r>
              <a:rPr lang="ko-KR" altLang="en-US" sz="2500">
                <a:latin typeface="+mj-ea"/>
                <a:ea typeface="+mj-ea"/>
              </a:rPr>
              <a:t>약국 상세보기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2659340" y="1737125"/>
            <a:ext cx="1825069" cy="179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Google Shape;1169;p41"/>
          <p:cNvSpPr txBox="1"/>
          <p:nvPr/>
        </p:nvSpPr>
        <p:spPr>
          <a:xfrm>
            <a:off x="587382" y="1619600"/>
            <a:ext cx="2325069" cy="6202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iro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rgbClr val="051E6B"/>
                </a:solidFill>
                <a:latin typeface="Arial"/>
                <a:ea typeface="맑은 고딕"/>
              </a:rPr>
              <a:t>리뷰클릭시 아래로 드래그다운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65848" y="0"/>
            <a:ext cx="2313905" cy="5143500"/>
          </a:xfrm>
          <a:prstGeom prst="rect">
            <a:avLst/>
          </a:prstGeom>
        </p:spPr>
      </p:pic>
      <p:sp>
        <p:nvSpPr>
          <p:cNvPr id="33" name="직사각형 16"/>
          <p:cNvSpPr/>
          <p:nvPr/>
        </p:nvSpPr>
        <p:spPr>
          <a:xfrm>
            <a:off x="5219782" y="3788909"/>
            <a:ext cx="1417944" cy="575272"/>
          </a:xfrm>
          <a:prstGeom prst="rect">
            <a:avLst/>
          </a:prstGeom>
          <a:noFill/>
          <a:ln w="38100" cap="flat" cmpd="sng" algn="ctr">
            <a:solidFill>
              <a:srgbClr val="2143A3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051E6B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34" name="직사각형 16"/>
          <p:cNvSpPr/>
          <p:nvPr/>
        </p:nvSpPr>
        <p:spPr>
          <a:xfrm>
            <a:off x="5232304" y="4748070"/>
            <a:ext cx="2250549" cy="288856"/>
          </a:xfrm>
          <a:prstGeom prst="rect">
            <a:avLst/>
          </a:prstGeom>
          <a:noFill/>
          <a:ln w="38100" cap="flat" cmpd="sng" algn="ctr">
            <a:solidFill>
              <a:srgbClr val="2143A3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400" b="0" i="0" u="none" strike="noStrike" kern="0" cap="none" spc="0" normalizeH="0" baseline="0">
              <a:solidFill>
                <a:srgbClr val="051E6B"/>
              </a:solidFill>
              <a:latin typeface="Arial"/>
              <a:ea typeface="맑은 고딕"/>
              <a:cs typeface="맑은 고딕"/>
            </a:endParaRPr>
          </a:p>
        </p:txBody>
      </p:sp>
      <p:cxnSp>
        <p:nvCxnSpPr>
          <p:cNvPr id="36" name="직선 화살표 연결선 22"/>
          <p:cNvCxnSpPr/>
          <p:nvPr/>
        </p:nvCxnSpPr>
        <p:spPr>
          <a:xfrm flipV="1">
            <a:off x="2515666" y="4161671"/>
            <a:ext cx="2684318" cy="446276"/>
          </a:xfrm>
          <a:prstGeom prst="straightConnector1">
            <a:avLst/>
          </a:prstGeom>
          <a:noFill/>
          <a:ln w="25400" cap="flat" cmpd="sng" algn="ctr">
            <a:solidFill>
              <a:srgbClr val="2143A3">
                <a:alpha val="100000"/>
              </a:srgbClr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7" name="Google Shape;1169;p41"/>
          <p:cNvSpPr txBox="1"/>
          <p:nvPr/>
        </p:nvSpPr>
        <p:spPr>
          <a:xfrm>
            <a:off x="659852" y="4189885"/>
            <a:ext cx="2325069" cy="6202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iro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rgbClr val="051E6B"/>
                </a:solidFill>
                <a:latin typeface="Arial"/>
                <a:ea typeface="맑은 고딕"/>
              </a:rPr>
              <a:t>해당병원에 대한 리뷰를 남길 수 있음</a:t>
            </a:r>
          </a:p>
        </p:txBody>
      </p:sp>
    </p:spTree>
    <p:extLst>
      <p:ext uri="{BB962C8B-B14F-4D97-AF65-F5344CB8AC3E}">
        <p14:creationId xmlns:p14="http://schemas.microsoft.com/office/powerpoint/2010/main" val="317815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06;p44"/>
          <p:cNvSpPr txBox="1"/>
          <p:nvPr/>
        </p:nvSpPr>
        <p:spPr>
          <a:xfrm>
            <a:off x="-198306" y="134398"/>
            <a:ext cx="3501271" cy="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lvl="0">
              <a:defRPr/>
            </a:pPr>
            <a:r>
              <a:rPr lang="ko-KR" altLang="en-US" sz="2500">
                <a:latin typeface="+mj-ea"/>
                <a:ea typeface="+mj-ea"/>
              </a:rPr>
              <a:t>약국찾기</a:t>
            </a:r>
            <a:r>
              <a:rPr lang="en-US" altLang="ko-KR" sz="2500">
                <a:latin typeface="+mj-ea"/>
                <a:ea typeface="+mj-ea"/>
              </a:rPr>
              <a:t>/</a:t>
            </a:r>
            <a:r>
              <a:rPr lang="ko-KR" altLang="en-US" sz="2500">
                <a:latin typeface="+mj-ea"/>
                <a:ea typeface="+mj-ea"/>
              </a:rPr>
              <a:t>상세보기</a:t>
            </a:r>
          </a:p>
        </p:txBody>
      </p:sp>
      <p:sp>
        <p:nvSpPr>
          <p:cNvPr id="13" name="Google Shape;1169;p41"/>
          <p:cNvSpPr txBox="1"/>
          <p:nvPr/>
        </p:nvSpPr>
        <p:spPr>
          <a:xfrm>
            <a:off x="200861" y="973351"/>
            <a:ext cx="2379547" cy="6202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2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 sz="1400" b="0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indent="0" algn="ctr">
              <a:buFont typeface="Cairo"/>
              <a:buNone/>
              <a:defRPr/>
            </a:pPr>
            <a:r>
              <a:rPr lang="ko-KR" altLang="en-US" sz="1500" b="1">
                <a:latin typeface="+mn-ea"/>
                <a:ea typeface="+mn-ea"/>
              </a:rPr>
              <a:t>병원찾기와 동일함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8700" y="139877"/>
            <a:ext cx="2313905" cy="51435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130876" y="605000"/>
            <a:ext cx="684287" cy="27407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49629" y="367392"/>
            <a:ext cx="1629496" cy="1168082"/>
          </a:xfrm>
          <a:prstGeom prst="rect">
            <a:avLst/>
          </a:prstGeom>
        </p:spPr>
      </p:pic>
      <p:cxnSp>
        <p:nvCxnSpPr>
          <p:cNvPr id="54" name="직선 화살표 연결선 22"/>
          <p:cNvCxnSpPr/>
          <p:nvPr/>
        </p:nvCxnSpPr>
        <p:spPr>
          <a:xfrm flipV="1">
            <a:off x="3821191" y="851234"/>
            <a:ext cx="1012447" cy="13321"/>
          </a:xfrm>
          <a:prstGeom prst="straightConnector1">
            <a:avLst/>
          </a:prstGeom>
          <a:noFill/>
          <a:ln w="25400" cap="flat" cmpd="sng" algn="ctr">
            <a:solidFill>
              <a:srgbClr val="2143A3">
                <a:alpha val="100000"/>
              </a:srgbClr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05939" y="179842"/>
            <a:ext cx="2313905" cy="5143500"/>
          </a:xfrm>
          <a:prstGeom prst="rect">
            <a:avLst/>
          </a:prstGeom>
        </p:spPr>
      </p:pic>
      <p:cxnSp>
        <p:nvCxnSpPr>
          <p:cNvPr id="56" name="직선 화살표 연결선 22"/>
          <p:cNvCxnSpPr/>
          <p:nvPr/>
        </p:nvCxnSpPr>
        <p:spPr>
          <a:xfrm flipV="1">
            <a:off x="4853620" y="791286"/>
            <a:ext cx="1425418" cy="805961"/>
          </a:xfrm>
          <a:prstGeom prst="straightConnector1">
            <a:avLst/>
          </a:prstGeom>
          <a:noFill/>
          <a:ln w="25400" cap="flat" cmpd="sng" algn="ctr">
            <a:solidFill>
              <a:srgbClr val="2143A3">
                <a:alpha val="100000"/>
              </a:srgbClr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39276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06;p44"/>
          <p:cNvSpPr txBox="1">
            <a:spLocks/>
          </p:cNvSpPr>
          <p:nvPr/>
        </p:nvSpPr>
        <p:spPr>
          <a:xfrm>
            <a:off x="134112" y="146590"/>
            <a:ext cx="4059936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en-US" altLang="ko-KR" sz="2500" dirty="0" err="1" smtClean="0">
                <a:latin typeface="+mj-ea"/>
                <a:ea typeface="+mj-ea"/>
              </a:rPr>
              <a:t>Firestore</a:t>
            </a:r>
            <a:r>
              <a:rPr lang="en-US" altLang="ko-KR" sz="2500" dirty="0" smtClean="0">
                <a:latin typeface="+mj-ea"/>
                <a:ea typeface="+mj-ea"/>
              </a:rPr>
              <a:t> Authentication</a:t>
            </a:r>
            <a:endParaRPr lang="ko-KR" altLang="en-US" sz="2500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722590"/>
            <a:ext cx="8522209" cy="415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08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06;p44"/>
          <p:cNvSpPr txBox="1">
            <a:spLocks/>
          </p:cNvSpPr>
          <p:nvPr/>
        </p:nvSpPr>
        <p:spPr>
          <a:xfrm>
            <a:off x="0" y="146590"/>
            <a:ext cx="3501271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en-US" altLang="ko-KR" sz="2500" dirty="0" err="1" smtClean="0">
                <a:latin typeface="+mj-ea"/>
                <a:ea typeface="+mj-ea"/>
              </a:rPr>
              <a:t>Firestore</a:t>
            </a:r>
            <a:r>
              <a:rPr lang="en-US" altLang="ko-KR" sz="2500" dirty="0" smtClean="0">
                <a:latin typeface="+mj-ea"/>
                <a:ea typeface="+mj-ea"/>
              </a:rPr>
              <a:t> Database</a:t>
            </a:r>
            <a:endParaRPr lang="ko-KR" altLang="en-US" sz="2500" dirty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22590"/>
            <a:ext cx="8573259" cy="41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67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06;p44"/>
          <p:cNvSpPr txBox="1">
            <a:spLocks/>
          </p:cNvSpPr>
          <p:nvPr/>
        </p:nvSpPr>
        <p:spPr>
          <a:xfrm>
            <a:off x="-170688" y="146590"/>
            <a:ext cx="3501271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en-US" altLang="ko-KR" sz="2500" dirty="0" err="1" smtClean="0">
                <a:latin typeface="+mj-ea"/>
                <a:ea typeface="+mj-ea"/>
              </a:rPr>
              <a:t>Firestore</a:t>
            </a:r>
            <a:r>
              <a:rPr lang="en-US" altLang="ko-KR" sz="2500" dirty="0" smtClean="0">
                <a:latin typeface="+mj-ea"/>
                <a:ea typeface="+mj-ea"/>
              </a:rPr>
              <a:t> Storage</a:t>
            </a:r>
            <a:endParaRPr lang="ko-KR" altLang="en-US" sz="2500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90" y="722590"/>
            <a:ext cx="8545402" cy="415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83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38"/>
          <p:cNvSpPr txBox="1">
            <a:spLocks noGrp="1"/>
          </p:cNvSpPr>
          <p:nvPr>
            <p:ph type="ctrTitle"/>
          </p:nvPr>
        </p:nvSpPr>
        <p:spPr>
          <a:xfrm>
            <a:off x="904350" y="2069645"/>
            <a:ext cx="7335300" cy="10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2837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030" y="1076018"/>
            <a:ext cx="5959789" cy="3813798"/>
          </a:xfrm>
          <a:prstGeom prst="rect">
            <a:avLst/>
          </a:prstGeom>
        </p:spPr>
      </p:pic>
      <p:sp>
        <p:nvSpPr>
          <p:cNvPr id="9" name="Google Shape;1306;p44"/>
          <p:cNvSpPr txBox="1">
            <a:spLocks/>
          </p:cNvSpPr>
          <p:nvPr/>
        </p:nvSpPr>
        <p:spPr>
          <a:xfrm>
            <a:off x="2581124" y="335280"/>
            <a:ext cx="3981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ko-KR" altLang="en-US" dirty="0" smtClean="0">
                <a:latin typeface="+mj-ea"/>
                <a:ea typeface="+mj-ea"/>
              </a:rPr>
              <a:t>개발 환경</a:t>
            </a:r>
            <a:endParaRPr lang="ko-KR" altLang="en-US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3"/>
          <p:cNvSpPr/>
          <p:nvPr/>
        </p:nvSpPr>
        <p:spPr>
          <a:xfrm>
            <a:off x="-118575" y="4360863"/>
            <a:ext cx="2887241" cy="121801"/>
          </a:xfrm>
          <a:custGeom>
            <a:avLst/>
            <a:gdLst/>
            <a:ahLst/>
            <a:cxnLst/>
            <a:rect l="l" t="t" r="r" b="b"/>
            <a:pathLst>
              <a:path w="23221" h="798" extrusionOk="0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43"/>
          <p:cNvSpPr/>
          <p:nvPr/>
        </p:nvSpPr>
        <p:spPr>
          <a:xfrm>
            <a:off x="6366831" y="4360863"/>
            <a:ext cx="2887241" cy="121801"/>
          </a:xfrm>
          <a:custGeom>
            <a:avLst/>
            <a:gdLst/>
            <a:ahLst/>
            <a:cxnLst/>
            <a:rect l="l" t="t" r="r" b="b"/>
            <a:pathLst>
              <a:path w="23221" h="798" extrusionOk="0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43"/>
          <p:cNvSpPr txBox="1">
            <a:spLocks noGrp="1"/>
          </p:cNvSpPr>
          <p:nvPr>
            <p:ph type="title"/>
          </p:nvPr>
        </p:nvSpPr>
        <p:spPr>
          <a:xfrm>
            <a:off x="3790158" y="1972140"/>
            <a:ext cx="3154200" cy="7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 dirty="0" smtClean="0">
                <a:latin typeface="+mj-ea"/>
                <a:ea typeface="+mj-ea"/>
              </a:rPr>
              <a:t>Use-Case</a:t>
            </a:r>
            <a:endParaRPr sz="5300" dirty="0">
              <a:latin typeface="+mj-ea"/>
              <a:ea typeface="+mj-ea"/>
            </a:endParaRPr>
          </a:p>
        </p:txBody>
      </p:sp>
      <p:sp>
        <p:nvSpPr>
          <p:cNvPr id="1213" name="Google Shape;1213;p43"/>
          <p:cNvSpPr txBox="1">
            <a:spLocks noGrp="1"/>
          </p:cNvSpPr>
          <p:nvPr>
            <p:ph type="title" idx="2"/>
          </p:nvPr>
        </p:nvSpPr>
        <p:spPr>
          <a:xfrm>
            <a:off x="2016738" y="1698042"/>
            <a:ext cx="1956300" cy="13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1215" name="Google Shape;1215;p43"/>
          <p:cNvSpPr/>
          <p:nvPr/>
        </p:nvSpPr>
        <p:spPr>
          <a:xfrm>
            <a:off x="2368850" y="3024950"/>
            <a:ext cx="1253818" cy="121801"/>
          </a:xfrm>
          <a:custGeom>
            <a:avLst/>
            <a:gdLst/>
            <a:ahLst/>
            <a:cxnLst/>
            <a:rect l="l" t="t" r="r" b="b"/>
            <a:pathLst>
              <a:path w="23221" h="798" extrusionOk="0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6" name="Google Shape;1216;p43"/>
          <p:cNvGrpSpPr/>
          <p:nvPr/>
        </p:nvGrpSpPr>
        <p:grpSpPr>
          <a:xfrm>
            <a:off x="1270889" y="4108719"/>
            <a:ext cx="458309" cy="251743"/>
            <a:chOff x="-2571948" y="3464254"/>
            <a:chExt cx="532422" cy="292487"/>
          </a:xfrm>
        </p:grpSpPr>
        <p:sp>
          <p:nvSpPr>
            <p:cNvPr id="1217" name="Google Shape;1217;p43"/>
            <p:cNvSpPr/>
            <p:nvPr/>
          </p:nvSpPr>
          <p:spPr>
            <a:xfrm>
              <a:off x="-2556289" y="3504597"/>
              <a:ext cx="497919" cy="252144"/>
            </a:xfrm>
            <a:custGeom>
              <a:avLst/>
              <a:gdLst/>
              <a:ahLst/>
              <a:cxnLst/>
              <a:rect l="l" t="t" r="r" b="b"/>
              <a:pathLst>
                <a:path w="1876" h="950" extrusionOk="0">
                  <a:moveTo>
                    <a:pt x="0" y="0"/>
                  </a:moveTo>
                  <a:lnTo>
                    <a:pt x="1876" y="0"/>
                  </a:lnTo>
                  <a:lnTo>
                    <a:pt x="1876" y="575"/>
                  </a:lnTo>
                  <a:cubicBezTo>
                    <a:pt x="1876" y="786"/>
                    <a:pt x="1712" y="950"/>
                    <a:pt x="1501" y="950"/>
                  </a:cubicBezTo>
                  <a:lnTo>
                    <a:pt x="375" y="950"/>
                  </a:lnTo>
                  <a:cubicBezTo>
                    <a:pt x="164" y="950"/>
                    <a:pt x="0" y="786"/>
                    <a:pt x="0" y="5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3"/>
            <p:cNvSpPr/>
            <p:nvPr/>
          </p:nvSpPr>
          <p:spPr>
            <a:xfrm>
              <a:off x="-2571948" y="3464254"/>
              <a:ext cx="532422" cy="84137"/>
            </a:xfrm>
            <a:custGeom>
              <a:avLst/>
              <a:gdLst/>
              <a:ahLst/>
              <a:cxnLst/>
              <a:rect l="l" t="t" r="r" b="b"/>
              <a:pathLst>
                <a:path w="2006" h="317" extrusionOk="0">
                  <a:moveTo>
                    <a:pt x="1" y="0"/>
                  </a:moveTo>
                  <a:lnTo>
                    <a:pt x="1" y="316"/>
                  </a:lnTo>
                  <a:lnTo>
                    <a:pt x="2005" y="3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3"/>
            <p:cNvSpPr/>
            <p:nvPr/>
          </p:nvSpPr>
          <p:spPr>
            <a:xfrm>
              <a:off x="-2478523" y="3569888"/>
              <a:ext cx="342385" cy="102981"/>
            </a:xfrm>
            <a:custGeom>
              <a:avLst/>
              <a:gdLst/>
              <a:ahLst/>
              <a:cxnLst/>
              <a:rect l="l" t="t" r="r" b="b"/>
              <a:pathLst>
                <a:path w="1290" h="388" extrusionOk="0">
                  <a:moveTo>
                    <a:pt x="0" y="1"/>
                  </a:moveTo>
                  <a:lnTo>
                    <a:pt x="0" y="387"/>
                  </a:lnTo>
                  <a:lnTo>
                    <a:pt x="1290" y="387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43"/>
          <p:cNvGrpSpPr/>
          <p:nvPr/>
        </p:nvGrpSpPr>
        <p:grpSpPr>
          <a:xfrm>
            <a:off x="707333" y="3622590"/>
            <a:ext cx="388626" cy="739563"/>
            <a:chOff x="-6438998" y="2897865"/>
            <a:chExt cx="451471" cy="859258"/>
          </a:xfrm>
        </p:grpSpPr>
        <p:sp>
          <p:nvSpPr>
            <p:cNvPr id="1221" name="Google Shape;1221;p43"/>
            <p:cNvSpPr/>
            <p:nvPr/>
          </p:nvSpPr>
          <p:spPr>
            <a:xfrm>
              <a:off x="-6438998" y="2920004"/>
              <a:ext cx="451471" cy="837119"/>
            </a:xfrm>
            <a:custGeom>
              <a:avLst/>
              <a:gdLst/>
              <a:ahLst/>
              <a:cxnLst/>
              <a:rect l="l" t="t" r="r" b="b"/>
              <a:pathLst>
                <a:path w="1701" h="3154" extrusionOk="0">
                  <a:moveTo>
                    <a:pt x="434" y="364"/>
                  </a:moveTo>
                  <a:lnTo>
                    <a:pt x="434" y="1"/>
                  </a:lnTo>
                  <a:lnTo>
                    <a:pt x="1267" y="1"/>
                  </a:lnTo>
                  <a:lnTo>
                    <a:pt x="1267" y="364"/>
                  </a:lnTo>
                  <a:cubicBezTo>
                    <a:pt x="1337" y="434"/>
                    <a:pt x="1700" y="692"/>
                    <a:pt x="1700" y="763"/>
                  </a:cubicBezTo>
                  <a:lnTo>
                    <a:pt x="1700" y="2990"/>
                  </a:lnTo>
                  <a:cubicBezTo>
                    <a:pt x="1700" y="3084"/>
                    <a:pt x="1618" y="3154"/>
                    <a:pt x="1525" y="3154"/>
                  </a:cubicBezTo>
                  <a:lnTo>
                    <a:pt x="177" y="3154"/>
                  </a:lnTo>
                  <a:cubicBezTo>
                    <a:pt x="83" y="3154"/>
                    <a:pt x="12" y="3084"/>
                    <a:pt x="12" y="2990"/>
                  </a:cubicBezTo>
                  <a:lnTo>
                    <a:pt x="12" y="763"/>
                  </a:lnTo>
                  <a:cubicBezTo>
                    <a:pt x="1" y="704"/>
                    <a:pt x="364" y="434"/>
                    <a:pt x="434" y="3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3"/>
            <p:cNvSpPr/>
            <p:nvPr/>
          </p:nvSpPr>
          <p:spPr>
            <a:xfrm>
              <a:off x="-6373707" y="3134347"/>
              <a:ext cx="311332" cy="553921"/>
            </a:xfrm>
            <a:custGeom>
              <a:avLst/>
              <a:gdLst/>
              <a:ahLst/>
              <a:cxnLst/>
              <a:rect l="l" t="t" r="r" b="b"/>
              <a:pathLst>
                <a:path w="1173" h="2087" extrusionOk="0">
                  <a:moveTo>
                    <a:pt x="118" y="1"/>
                  </a:moveTo>
                  <a:cubicBezTo>
                    <a:pt x="48" y="1"/>
                    <a:pt x="1" y="47"/>
                    <a:pt x="1" y="106"/>
                  </a:cubicBezTo>
                  <a:lnTo>
                    <a:pt x="1" y="1981"/>
                  </a:lnTo>
                  <a:cubicBezTo>
                    <a:pt x="1" y="2040"/>
                    <a:pt x="48" y="2087"/>
                    <a:pt x="118" y="2087"/>
                  </a:cubicBezTo>
                  <a:lnTo>
                    <a:pt x="1068" y="2087"/>
                  </a:lnTo>
                  <a:cubicBezTo>
                    <a:pt x="1126" y="2087"/>
                    <a:pt x="1173" y="2040"/>
                    <a:pt x="1173" y="1981"/>
                  </a:cubicBezTo>
                  <a:lnTo>
                    <a:pt x="1173" y="106"/>
                  </a:lnTo>
                  <a:cubicBezTo>
                    <a:pt x="1173" y="47"/>
                    <a:pt x="1126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3"/>
            <p:cNvSpPr/>
            <p:nvPr/>
          </p:nvSpPr>
          <p:spPr>
            <a:xfrm>
              <a:off x="-6339468" y="2897865"/>
              <a:ext cx="249225" cy="99796"/>
            </a:xfrm>
            <a:custGeom>
              <a:avLst/>
              <a:gdLst/>
              <a:ahLst/>
              <a:cxnLst/>
              <a:rect l="l" t="t" r="r" b="b"/>
              <a:pathLst>
                <a:path w="939" h="376" extrusionOk="0">
                  <a:moveTo>
                    <a:pt x="1" y="1"/>
                  </a:moveTo>
                  <a:lnTo>
                    <a:pt x="1" y="376"/>
                  </a:lnTo>
                  <a:lnTo>
                    <a:pt x="939" y="37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3"/>
            <p:cNvSpPr/>
            <p:nvPr/>
          </p:nvSpPr>
          <p:spPr>
            <a:xfrm>
              <a:off x="-6339468" y="3228147"/>
              <a:ext cx="243120" cy="12740"/>
            </a:xfrm>
            <a:custGeom>
              <a:avLst/>
              <a:gdLst/>
              <a:ahLst/>
              <a:cxnLst/>
              <a:rect l="l" t="t" r="r" b="b"/>
              <a:pathLst>
                <a:path w="916" h="48" extrusionOk="0">
                  <a:moveTo>
                    <a:pt x="1" y="0"/>
                  </a:moveTo>
                  <a:lnTo>
                    <a:pt x="1" y="47"/>
                  </a:lnTo>
                  <a:lnTo>
                    <a:pt x="915" y="47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3"/>
            <p:cNvSpPr/>
            <p:nvPr/>
          </p:nvSpPr>
          <p:spPr>
            <a:xfrm>
              <a:off x="-6339468" y="3274594"/>
              <a:ext cx="243120" cy="12740"/>
            </a:xfrm>
            <a:custGeom>
              <a:avLst/>
              <a:gdLst/>
              <a:ahLst/>
              <a:cxnLst/>
              <a:rect l="l" t="t" r="r" b="b"/>
              <a:pathLst>
                <a:path w="916" h="48" extrusionOk="0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3"/>
            <p:cNvSpPr/>
            <p:nvPr/>
          </p:nvSpPr>
          <p:spPr>
            <a:xfrm>
              <a:off x="-6339468" y="3535650"/>
              <a:ext cx="243120" cy="9555"/>
            </a:xfrm>
            <a:custGeom>
              <a:avLst/>
              <a:gdLst/>
              <a:ahLst/>
              <a:cxnLst/>
              <a:rect l="l" t="t" r="r" b="b"/>
              <a:pathLst>
                <a:path w="916" h="36" extrusionOk="0">
                  <a:moveTo>
                    <a:pt x="1" y="1"/>
                  </a:moveTo>
                  <a:lnTo>
                    <a:pt x="1" y="36"/>
                  </a:lnTo>
                  <a:lnTo>
                    <a:pt x="915" y="3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3"/>
            <p:cNvSpPr/>
            <p:nvPr/>
          </p:nvSpPr>
          <p:spPr>
            <a:xfrm>
              <a:off x="-6339468" y="3579178"/>
              <a:ext cx="243120" cy="12740"/>
            </a:xfrm>
            <a:custGeom>
              <a:avLst/>
              <a:gdLst/>
              <a:ahLst/>
              <a:cxnLst/>
              <a:rect l="l" t="t" r="r" b="b"/>
              <a:pathLst>
                <a:path w="916" h="48" extrusionOk="0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3"/>
            <p:cNvSpPr/>
            <p:nvPr/>
          </p:nvSpPr>
          <p:spPr>
            <a:xfrm>
              <a:off x="-6298860" y="3299543"/>
              <a:ext cx="190037" cy="193222"/>
            </a:xfrm>
            <a:custGeom>
              <a:avLst/>
              <a:gdLst/>
              <a:ahLst/>
              <a:cxnLst/>
              <a:rect l="l" t="t" r="r" b="b"/>
              <a:pathLst>
                <a:path w="716" h="728" extrusionOk="0">
                  <a:moveTo>
                    <a:pt x="305" y="728"/>
                  </a:moveTo>
                  <a:cubicBezTo>
                    <a:pt x="586" y="728"/>
                    <a:pt x="715" y="399"/>
                    <a:pt x="528" y="200"/>
                  </a:cubicBezTo>
                  <a:cubicBezTo>
                    <a:pt x="328" y="1"/>
                    <a:pt x="0" y="141"/>
                    <a:pt x="0" y="423"/>
                  </a:cubicBezTo>
                  <a:cubicBezTo>
                    <a:pt x="0" y="587"/>
                    <a:pt x="141" y="728"/>
                    <a:pt x="305" y="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9" name="Google Shape;1229;p43"/>
          <p:cNvGrpSpPr/>
          <p:nvPr/>
        </p:nvGrpSpPr>
        <p:grpSpPr>
          <a:xfrm flipH="1">
            <a:off x="8065234" y="3543559"/>
            <a:ext cx="365317" cy="816904"/>
            <a:chOff x="-3694604" y="1903759"/>
            <a:chExt cx="444046" cy="992955"/>
          </a:xfrm>
        </p:grpSpPr>
        <p:sp>
          <p:nvSpPr>
            <p:cNvPr id="1230" name="Google Shape;1230;p43"/>
            <p:cNvSpPr/>
            <p:nvPr/>
          </p:nvSpPr>
          <p:spPr>
            <a:xfrm>
              <a:off x="-3694604" y="1921369"/>
              <a:ext cx="417816" cy="975344"/>
            </a:xfrm>
            <a:custGeom>
              <a:avLst/>
              <a:gdLst/>
              <a:ahLst/>
              <a:cxnLst/>
              <a:rect l="l" t="t" r="r" b="b"/>
              <a:pathLst>
                <a:path w="1115" h="2603" extrusionOk="0">
                  <a:moveTo>
                    <a:pt x="423" y="235"/>
                  </a:moveTo>
                  <a:lnTo>
                    <a:pt x="130" y="599"/>
                  </a:lnTo>
                  <a:cubicBezTo>
                    <a:pt x="59" y="692"/>
                    <a:pt x="1" y="728"/>
                    <a:pt x="1" y="845"/>
                  </a:cubicBezTo>
                  <a:lnTo>
                    <a:pt x="1" y="2509"/>
                  </a:lnTo>
                  <a:cubicBezTo>
                    <a:pt x="1" y="2603"/>
                    <a:pt x="36" y="2591"/>
                    <a:pt x="130" y="2591"/>
                  </a:cubicBezTo>
                  <a:lnTo>
                    <a:pt x="997" y="2591"/>
                  </a:lnTo>
                  <a:cubicBezTo>
                    <a:pt x="1091" y="2591"/>
                    <a:pt x="1114" y="2603"/>
                    <a:pt x="1114" y="2509"/>
                  </a:cubicBezTo>
                  <a:lnTo>
                    <a:pt x="1114" y="845"/>
                  </a:lnTo>
                  <a:cubicBezTo>
                    <a:pt x="1114" y="728"/>
                    <a:pt x="1067" y="692"/>
                    <a:pt x="997" y="599"/>
                  </a:cubicBezTo>
                  <a:lnTo>
                    <a:pt x="704" y="235"/>
                  </a:lnTo>
                  <a:lnTo>
                    <a:pt x="692" y="1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rgbClr val="92D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3"/>
            <p:cNvSpPr/>
            <p:nvPr/>
          </p:nvSpPr>
          <p:spPr>
            <a:xfrm>
              <a:off x="-3694604" y="1952094"/>
              <a:ext cx="303525" cy="944619"/>
            </a:xfrm>
            <a:custGeom>
              <a:avLst/>
              <a:gdLst/>
              <a:ahLst/>
              <a:cxnLst/>
              <a:rect l="l" t="t" r="r" b="b"/>
              <a:pathLst>
                <a:path w="810" h="2521" extrusionOk="0">
                  <a:moveTo>
                    <a:pt x="423" y="153"/>
                  </a:moveTo>
                  <a:lnTo>
                    <a:pt x="130" y="517"/>
                  </a:lnTo>
                  <a:cubicBezTo>
                    <a:pt x="59" y="610"/>
                    <a:pt x="1" y="646"/>
                    <a:pt x="1" y="763"/>
                  </a:cubicBezTo>
                  <a:lnTo>
                    <a:pt x="1" y="2427"/>
                  </a:lnTo>
                  <a:cubicBezTo>
                    <a:pt x="1" y="2521"/>
                    <a:pt x="36" y="2509"/>
                    <a:pt x="130" y="2509"/>
                  </a:cubicBezTo>
                  <a:lnTo>
                    <a:pt x="810" y="2509"/>
                  </a:lnTo>
                  <a:lnTo>
                    <a:pt x="810" y="634"/>
                  </a:lnTo>
                  <a:cubicBezTo>
                    <a:pt x="810" y="528"/>
                    <a:pt x="763" y="435"/>
                    <a:pt x="692" y="36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3"/>
            <p:cNvSpPr/>
            <p:nvPr/>
          </p:nvSpPr>
          <p:spPr>
            <a:xfrm>
              <a:off x="-3549588" y="1903759"/>
              <a:ext cx="119162" cy="92926"/>
            </a:xfrm>
            <a:custGeom>
              <a:avLst/>
              <a:gdLst/>
              <a:ahLst/>
              <a:cxnLst/>
              <a:rect l="l" t="t" r="r" b="b"/>
              <a:pathLst>
                <a:path w="318" h="248" extrusionOk="0">
                  <a:moveTo>
                    <a:pt x="1" y="1"/>
                  </a:moveTo>
                  <a:lnTo>
                    <a:pt x="1" y="247"/>
                  </a:lnTo>
                  <a:lnTo>
                    <a:pt x="317" y="247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3"/>
            <p:cNvSpPr/>
            <p:nvPr/>
          </p:nvSpPr>
          <p:spPr>
            <a:xfrm>
              <a:off x="-3667999" y="2277331"/>
              <a:ext cx="417441" cy="417416"/>
            </a:xfrm>
            <a:custGeom>
              <a:avLst/>
              <a:gdLst/>
              <a:ahLst/>
              <a:cxnLst/>
              <a:rect l="l" t="t" r="r" b="b"/>
              <a:pathLst>
                <a:path w="1114" h="1114" extrusionOk="0">
                  <a:moveTo>
                    <a:pt x="481" y="1114"/>
                  </a:moveTo>
                  <a:cubicBezTo>
                    <a:pt x="903" y="1114"/>
                    <a:pt x="1114" y="598"/>
                    <a:pt x="821" y="305"/>
                  </a:cubicBezTo>
                  <a:cubicBezTo>
                    <a:pt x="516" y="0"/>
                    <a:pt x="0" y="211"/>
                    <a:pt x="0" y="633"/>
                  </a:cubicBezTo>
                  <a:cubicBezTo>
                    <a:pt x="0" y="903"/>
                    <a:pt x="211" y="1114"/>
                    <a:pt x="481" y="1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43"/>
          <p:cNvGrpSpPr/>
          <p:nvPr/>
        </p:nvGrpSpPr>
        <p:grpSpPr>
          <a:xfrm flipH="1">
            <a:off x="7699606" y="3736667"/>
            <a:ext cx="289171" cy="625471"/>
            <a:chOff x="-1506991" y="2132324"/>
            <a:chExt cx="351490" cy="760266"/>
          </a:xfrm>
        </p:grpSpPr>
        <p:sp>
          <p:nvSpPr>
            <p:cNvPr id="1235" name="Google Shape;1235;p43"/>
            <p:cNvSpPr/>
            <p:nvPr/>
          </p:nvSpPr>
          <p:spPr>
            <a:xfrm>
              <a:off x="-1436918" y="2163049"/>
              <a:ext cx="211343" cy="57329"/>
            </a:xfrm>
            <a:custGeom>
              <a:avLst/>
              <a:gdLst/>
              <a:ahLst/>
              <a:cxnLst/>
              <a:rect l="l" t="t" r="r" b="b"/>
              <a:pathLst>
                <a:path w="564" h="153" extrusionOk="0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3"/>
            <p:cNvSpPr/>
            <p:nvPr/>
          </p:nvSpPr>
          <p:spPr>
            <a:xfrm>
              <a:off x="-1450033" y="2132324"/>
              <a:ext cx="237574" cy="48711"/>
            </a:xfrm>
            <a:custGeom>
              <a:avLst/>
              <a:gdLst/>
              <a:ahLst/>
              <a:cxnLst/>
              <a:rect l="l" t="t" r="r" b="b"/>
              <a:pathLst>
                <a:path w="634" h="130" extrusionOk="0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3"/>
            <p:cNvSpPr/>
            <p:nvPr/>
          </p:nvSpPr>
          <p:spPr>
            <a:xfrm>
              <a:off x="-1506991" y="2198270"/>
              <a:ext cx="351490" cy="694319"/>
            </a:xfrm>
            <a:custGeom>
              <a:avLst/>
              <a:gdLst/>
              <a:ahLst/>
              <a:cxnLst/>
              <a:rect l="l" t="t" r="r" b="b"/>
              <a:pathLst>
                <a:path w="938" h="1853" extrusionOk="0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3"/>
            <p:cNvSpPr/>
            <p:nvPr/>
          </p:nvSpPr>
          <p:spPr>
            <a:xfrm>
              <a:off x="-1485257" y="2360514"/>
              <a:ext cx="303525" cy="272782"/>
            </a:xfrm>
            <a:custGeom>
              <a:avLst/>
              <a:gdLst/>
              <a:ahLst/>
              <a:cxnLst/>
              <a:rect l="l" t="t" r="r" b="b"/>
              <a:pathLst>
                <a:path w="810" h="728" extrusionOk="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9" name="Google Shape;1239;p43"/>
          <p:cNvGrpSpPr/>
          <p:nvPr/>
        </p:nvGrpSpPr>
        <p:grpSpPr>
          <a:xfrm>
            <a:off x="4418786" y="4598176"/>
            <a:ext cx="306416" cy="305295"/>
            <a:chOff x="1173525" y="240250"/>
            <a:chExt cx="5255850" cy="5236625"/>
          </a:xfrm>
        </p:grpSpPr>
        <p:sp>
          <p:nvSpPr>
            <p:cNvPr id="1240" name="Google Shape;1240;p43"/>
            <p:cNvSpPr/>
            <p:nvPr/>
          </p:nvSpPr>
          <p:spPr>
            <a:xfrm>
              <a:off x="1934125" y="2665200"/>
              <a:ext cx="3743200" cy="2811675"/>
            </a:xfrm>
            <a:custGeom>
              <a:avLst/>
              <a:gdLst/>
              <a:ahLst/>
              <a:cxnLst/>
              <a:rect l="l" t="t" r="r" b="b"/>
              <a:pathLst>
                <a:path w="149728" h="112467" extrusionOk="0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3"/>
            <p:cNvSpPr/>
            <p:nvPr/>
          </p:nvSpPr>
          <p:spPr>
            <a:xfrm>
              <a:off x="1173525" y="240250"/>
              <a:ext cx="5255850" cy="2801000"/>
            </a:xfrm>
            <a:custGeom>
              <a:avLst/>
              <a:gdLst/>
              <a:ahLst/>
              <a:cxnLst/>
              <a:rect l="l" t="t" r="r" b="b"/>
              <a:pathLst>
                <a:path w="210234" h="112040" extrusionOk="0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3"/>
            <p:cNvSpPr/>
            <p:nvPr/>
          </p:nvSpPr>
          <p:spPr>
            <a:xfrm>
              <a:off x="3053650" y="3793275"/>
              <a:ext cx="1495600" cy="1683600"/>
            </a:xfrm>
            <a:custGeom>
              <a:avLst/>
              <a:gdLst/>
              <a:ahLst/>
              <a:cxnLst/>
              <a:rect l="l" t="t" r="r" b="b"/>
              <a:pathLst>
                <a:path w="59824" h="67344" extrusionOk="0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43">
            <a:hlinkClick r:id="rId3" action="ppaction://hlinksldjump"/>
          </p:cNvPr>
          <p:cNvSpPr/>
          <p:nvPr/>
        </p:nvSpPr>
        <p:spPr>
          <a:xfrm>
            <a:off x="4449600" y="4612075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87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64885" y="475488"/>
            <a:ext cx="6864498" cy="4270783"/>
          </a:xfrm>
          <a:prstGeom prst="rect">
            <a:avLst/>
          </a:prstGeom>
        </p:spPr>
      </p:pic>
      <p:sp>
        <p:nvSpPr>
          <p:cNvPr id="6" name="Google Shape;1306;p44"/>
          <p:cNvSpPr txBox="1">
            <a:spLocks/>
          </p:cNvSpPr>
          <p:nvPr/>
        </p:nvSpPr>
        <p:spPr>
          <a:xfrm>
            <a:off x="-867812" y="187488"/>
            <a:ext cx="3981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en-US" altLang="ko-KR" sz="2500" dirty="0" smtClean="0">
                <a:latin typeface="+mj-ea"/>
                <a:ea typeface="+mj-ea"/>
              </a:rPr>
              <a:t>Use-Case</a:t>
            </a:r>
            <a:endParaRPr lang="ko-KR" altLang="en-US" sz="25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9317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3"/>
          <p:cNvSpPr/>
          <p:nvPr/>
        </p:nvSpPr>
        <p:spPr>
          <a:xfrm>
            <a:off x="-118575" y="4360863"/>
            <a:ext cx="2887241" cy="121801"/>
          </a:xfrm>
          <a:custGeom>
            <a:avLst/>
            <a:gdLst/>
            <a:ahLst/>
            <a:cxnLst/>
            <a:rect l="l" t="t" r="r" b="b"/>
            <a:pathLst>
              <a:path w="23221" h="798" extrusionOk="0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43"/>
          <p:cNvSpPr/>
          <p:nvPr/>
        </p:nvSpPr>
        <p:spPr>
          <a:xfrm>
            <a:off x="6366831" y="4360863"/>
            <a:ext cx="2887241" cy="121801"/>
          </a:xfrm>
          <a:custGeom>
            <a:avLst/>
            <a:gdLst/>
            <a:ahLst/>
            <a:cxnLst/>
            <a:rect l="l" t="t" r="r" b="b"/>
            <a:pathLst>
              <a:path w="23221" h="798" extrusionOk="0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43"/>
          <p:cNvSpPr txBox="1">
            <a:spLocks noGrp="1"/>
          </p:cNvSpPr>
          <p:nvPr>
            <p:ph type="title"/>
          </p:nvPr>
        </p:nvSpPr>
        <p:spPr>
          <a:xfrm>
            <a:off x="3790157" y="1972140"/>
            <a:ext cx="4390683" cy="7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300" dirty="0" smtClean="0">
                <a:latin typeface="+mj-ea"/>
                <a:ea typeface="+mj-ea"/>
              </a:rPr>
              <a:t>ER-Diagram</a:t>
            </a:r>
            <a:endParaRPr sz="5300" dirty="0">
              <a:latin typeface="+mj-ea"/>
              <a:ea typeface="+mj-ea"/>
            </a:endParaRPr>
          </a:p>
        </p:txBody>
      </p:sp>
      <p:sp>
        <p:nvSpPr>
          <p:cNvPr id="1213" name="Google Shape;1213;p43"/>
          <p:cNvSpPr txBox="1">
            <a:spLocks noGrp="1"/>
          </p:cNvSpPr>
          <p:nvPr>
            <p:ph type="title" idx="2"/>
          </p:nvPr>
        </p:nvSpPr>
        <p:spPr>
          <a:xfrm>
            <a:off x="2016738" y="1698042"/>
            <a:ext cx="1956300" cy="13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1215" name="Google Shape;1215;p43"/>
          <p:cNvSpPr/>
          <p:nvPr/>
        </p:nvSpPr>
        <p:spPr>
          <a:xfrm>
            <a:off x="2368850" y="3024950"/>
            <a:ext cx="1253818" cy="121801"/>
          </a:xfrm>
          <a:custGeom>
            <a:avLst/>
            <a:gdLst/>
            <a:ahLst/>
            <a:cxnLst/>
            <a:rect l="l" t="t" r="r" b="b"/>
            <a:pathLst>
              <a:path w="23221" h="798" extrusionOk="0">
                <a:moveTo>
                  <a:pt x="0" y="0"/>
                </a:moveTo>
                <a:lnTo>
                  <a:pt x="0" y="797"/>
                </a:lnTo>
                <a:lnTo>
                  <a:pt x="23221" y="797"/>
                </a:lnTo>
                <a:lnTo>
                  <a:pt x="232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6" name="Google Shape;1216;p43"/>
          <p:cNvGrpSpPr/>
          <p:nvPr/>
        </p:nvGrpSpPr>
        <p:grpSpPr>
          <a:xfrm>
            <a:off x="1270889" y="4108719"/>
            <a:ext cx="458309" cy="251743"/>
            <a:chOff x="-2571948" y="3464254"/>
            <a:chExt cx="532422" cy="292487"/>
          </a:xfrm>
        </p:grpSpPr>
        <p:sp>
          <p:nvSpPr>
            <p:cNvPr id="1217" name="Google Shape;1217;p43"/>
            <p:cNvSpPr/>
            <p:nvPr/>
          </p:nvSpPr>
          <p:spPr>
            <a:xfrm>
              <a:off x="-2556289" y="3504597"/>
              <a:ext cx="497919" cy="252144"/>
            </a:xfrm>
            <a:custGeom>
              <a:avLst/>
              <a:gdLst/>
              <a:ahLst/>
              <a:cxnLst/>
              <a:rect l="l" t="t" r="r" b="b"/>
              <a:pathLst>
                <a:path w="1876" h="950" extrusionOk="0">
                  <a:moveTo>
                    <a:pt x="0" y="0"/>
                  </a:moveTo>
                  <a:lnTo>
                    <a:pt x="1876" y="0"/>
                  </a:lnTo>
                  <a:lnTo>
                    <a:pt x="1876" y="575"/>
                  </a:lnTo>
                  <a:cubicBezTo>
                    <a:pt x="1876" y="786"/>
                    <a:pt x="1712" y="950"/>
                    <a:pt x="1501" y="950"/>
                  </a:cubicBezTo>
                  <a:lnTo>
                    <a:pt x="375" y="950"/>
                  </a:lnTo>
                  <a:cubicBezTo>
                    <a:pt x="164" y="950"/>
                    <a:pt x="0" y="786"/>
                    <a:pt x="0" y="5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3"/>
            <p:cNvSpPr/>
            <p:nvPr/>
          </p:nvSpPr>
          <p:spPr>
            <a:xfrm>
              <a:off x="-2571948" y="3464254"/>
              <a:ext cx="532422" cy="84137"/>
            </a:xfrm>
            <a:custGeom>
              <a:avLst/>
              <a:gdLst/>
              <a:ahLst/>
              <a:cxnLst/>
              <a:rect l="l" t="t" r="r" b="b"/>
              <a:pathLst>
                <a:path w="2006" h="317" extrusionOk="0">
                  <a:moveTo>
                    <a:pt x="1" y="0"/>
                  </a:moveTo>
                  <a:lnTo>
                    <a:pt x="1" y="316"/>
                  </a:lnTo>
                  <a:lnTo>
                    <a:pt x="2005" y="31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3"/>
            <p:cNvSpPr/>
            <p:nvPr/>
          </p:nvSpPr>
          <p:spPr>
            <a:xfrm>
              <a:off x="-2478523" y="3569888"/>
              <a:ext cx="342385" cy="102981"/>
            </a:xfrm>
            <a:custGeom>
              <a:avLst/>
              <a:gdLst/>
              <a:ahLst/>
              <a:cxnLst/>
              <a:rect l="l" t="t" r="r" b="b"/>
              <a:pathLst>
                <a:path w="1290" h="388" extrusionOk="0">
                  <a:moveTo>
                    <a:pt x="0" y="1"/>
                  </a:moveTo>
                  <a:lnTo>
                    <a:pt x="0" y="387"/>
                  </a:lnTo>
                  <a:lnTo>
                    <a:pt x="1290" y="387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43"/>
          <p:cNvGrpSpPr/>
          <p:nvPr/>
        </p:nvGrpSpPr>
        <p:grpSpPr>
          <a:xfrm>
            <a:off x="707333" y="3622590"/>
            <a:ext cx="388626" cy="739563"/>
            <a:chOff x="-6438998" y="2897865"/>
            <a:chExt cx="451471" cy="859258"/>
          </a:xfrm>
        </p:grpSpPr>
        <p:sp>
          <p:nvSpPr>
            <p:cNvPr id="1221" name="Google Shape;1221;p43"/>
            <p:cNvSpPr/>
            <p:nvPr/>
          </p:nvSpPr>
          <p:spPr>
            <a:xfrm>
              <a:off x="-6438998" y="2920004"/>
              <a:ext cx="451471" cy="837119"/>
            </a:xfrm>
            <a:custGeom>
              <a:avLst/>
              <a:gdLst/>
              <a:ahLst/>
              <a:cxnLst/>
              <a:rect l="l" t="t" r="r" b="b"/>
              <a:pathLst>
                <a:path w="1701" h="3154" extrusionOk="0">
                  <a:moveTo>
                    <a:pt x="434" y="364"/>
                  </a:moveTo>
                  <a:lnTo>
                    <a:pt x="434" y="1"/>
                  </a:lnTo>
                  <a:lnTo>
                    <a:pt x="1267" y="1"/>
                  </a:lnTo>
                  <a:lnTo>
                    <a:pt x="1267" y="364"/>
                  </a:lnTo>
                  <a:cubicBezTo>
                    <a:pt x="1337" y="434"/>
                    <a:pt x="1700" y="692"/>
                    <a:pt x="1700" y="763"/>
                  </a:cubicBezTo>
                  <a:lnTo>
                    <a:pt x="1700" y="2990"/>
                  </a:lnTo>
                  <a:cubicBezTo>
                    <a:pt x="1700" y="3084"/>
                    <a:pt x="1618" y="3154"/>
                    <a:pt x="1525" y="3154"/>
                  </a:cubicBezTo>
                  <a:lnTo>
                    <a:pt x="177" y="3154"/>
                  </a:lnTo>
                  <a:cubicBezTo>
                    <a:pt x="83" y="3154"/>
                    <a:pt x="12" y="3084"/>
                    <a:pt x="12" y="2990"/>
                  </a:cubicBezTo>
                  <a:lnTo>
                    <a:pt x="12" y="763"/>
                  </a:lnTo>
                  <a:cubicBezTo>
                    <a:pt x="1" y="704"/>
                    <a:pt x="364" y="434"/>
                    <a:pt x="434" y="3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3"/>
            <p:cNvSpPr/>
            <p:nvPr/>
          </p:nvSpPr>
          <p:spPr>
            <a:xfrm>
              <a:off x="-6373707" y="3134347"/>
              <a:ext cx="311332" cy="553921"/>
            </a:xfrm>
            <a:custGeom>
              <a:avLst/>
              <a:gdLst/>
              <a:ahLst/>
              <a:cxnLst/>
              <a:rect l="l" t="t" r="r" b="b"/>
              <a:pathLst>
                <a:path w="1173" h="2087" extrusionOk="0">
                  <a:moveTo>
                    <a:pt x="118" y="1"/>
                  </a:moveTo>
                  <a:cubicBezTo>
                    <a:pt x="48" y="1"/>
                    <a:pt x="1" y="47"/>
                    <a:pt x="1" y="106"/>
                  </a:cubicBezTo>
                  <a:lnTo>
                    <a:pt x="1" y="1981"/>
                  </a:lnTo>
                  <a:cubicBezTo>
                    <a:pt x="1" y="2040"/>
                    <a:pt x="48" y="2087"/>
                    <a:pt x="118" y="2087"/>
                  </a:cubicBezTo>
                  <a:lnTo>
                    <a:pt x="1068" y="2087"/>
                  </a:lnTo>
                  <a:cubicBezTo>
                    <a:pt x="1126" y="2087"/>
                    <a:pt x="1173" y="2040"/>
                    <a:pt x="1173" y="1981"/>
                  </a:cubicBezTo>
                  <a:lnTo>
                    <a:pt x="1173" y="106"/>
                  </a:lnTo>
                  <a:cubicBezTo>
                    <a:pt x="1173" y="47"/>
                    <a:pt x="1126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3"/>
            <p:cNvSpPr/>
            <p:nvPr/>
          </p:nvSpPr>
          <p:spPr>
            <a:xfrm>
              <a:off x="-6339468" y="2897865"/>
              <a:ext cx="249225" cy="99796"/>
            </a:xfrm>
            <a:custGeom>
              <a:avLst/>
              <a:gdLst/>
              <a:ahLst/>
              <a:cxnLst/>
              <a:rect l="l" t="t" r="r" b="b"/>
              <a:pathLst>
                <a:path w="939" h="376" extrusionOk="0">
                  <a:moveTo>
                    <a:pt x="1" y="1"/>
                  </a:moveTo>
                  <a:lnTo>
                    <a:pt x="1" y="376"/>
                  </a:lnTo>
                  <a:lnTo>
                    <a:pt x="939" y="37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3"/>
            <p:cNvSpPr/>
            <p:nvPr/>
          </p:nvSpPr>
          <p:spPr>
            <a:xfrm>
              <a:off x="-6339468" y="3228147"/>
              <a:ext cx="243120" cy="12740"/>
            </a:xfrm>
            <a:custGeom>
              <a:avLst/>
              <a:gdLst/>
              <a:ahLst/>
              <a:cxnLst/>
              <a:rect l="l" t="t" r="r" b="b"/>
              <a:pathLst>
                <a:path w="916" h="48" extrusionOk="0">
                  <a:moveTo>
                    <a:pt x="1" y="0"/>
                  </a:moveTo>
                  <a:lnTo>
                    <a:pt x="1" y="47"/>
                  </a:lnTo>
                  <a:lnTo>
                    <a:pt x="915" y="47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3"/>
            <p:cNvSpPr/>
            <p:nvPr/>
          </p:nvSpPr>
          <p:spPr>
            <a:xfrm>
              <a:off x="-6339468" y="3274594"/>
              <a:ext cx="243120" cy="12740"/>
            </a:xfrm>
            <a:custGeom>
              <a:avLst/>
              <a:gdLst/>
              <a:ahLst/>
              <a:cxnLst/>
              <a:rect l="l" t="t" r="r" b="b"/>
              <a:pathLst>
                <a:path w="916" h="48" extrusionOk="0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3"/>
            <p:cNvSpPr/>
            <p:nvPr/>
          </p:nvSpPr>
          <p:spPr>
            <a:xfrm>
              <a:off x="-6339468" y="3535650"/>
              <a:ext cx="243120" cy="9555"/>
            </a:xfrm>
            <a:custGeom>
              <a:avLst/>
              <a:gdLst/>
              <a:ahLst/>
              <a:cxnLst/>
              <a:rect l="l" t="t" r="r" b="b"/>
              <a:pathLst>
                <a:path w="916" h="36" extrusionOk="0">
                  <a:moveTo>
                    <a:pt x="1" y="1"/>
                  </a:moveTo>
                  <a:lnTo>
                    <a:pt x="1" y="36"/>
                  </a:lnTo>
                  <a:lnTo>
                    <a:pt x="915" y="3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3"/>
            <p:cNvSpPr/>
            <p:nvPr/>
          </p:nvSpPr>
          <p:spPr>
            <a:xfrm>
              <a:off x="-6339468" y="3579178"/>
              <a:ext cx="243120" cy="12740"/>
            </a:xfrm>
            <a:custGeom>
              <a:avLst/>
              <a:gdLst/>
              <a:ahLst/>
              <a:cxnLst/>
              <a:rect l="l" t="t" r="r" b="b"/>
              <a:pathLst>
                <a:path w="916" h="48" extrusionOk="0">
                  <a:moveTo>
                    <a:pt x="1" y="1"/>
                  </a:moveTo>
                  <a:lnTo>
                    <a:pt x="1" y="48"/>
                  </a:lnTo>
                  <a:lnTo>
                    <a:pt x="915" y="4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3"/>
            <p:cNvSpPr/>
            <p:nvPr/>
          </p:nvSpPr>
          <p:spPr>
            <a:xfrm>
              <a:off x="-6298860" y="3299543"/>
              <a:ext cx="190037" cy="193222"/>
            </a:xfrm>
            <a:custGeom>
              <a:avLst/>
              <a:gdLst/>
              <a:ahLst/>
              <a:cxnLst/>
              <a:rect l="l" t="t" r="r" b="b"/>
              <a:pathLst>
                <a:path w="716" h="728" extrusionOk="0">
                  <a:moveTo>
                    <a:pt x="305" y="728"/>
                  </a:moveTo>
                  <a:cubicBezTo>
                    <a:pt x="586" y="728"/>
                    <a:pt x="715" y="399"/>
                    <a:pt x="528" y="200"/>
                  </a:cubicBezTo>
                  <a:cubicBezTo>
                    <a:pt x="328" y="1"/>
                    <a:pt x="0" y="141"/>
                    <a:pt x="0" y="423"/>
                  </a:cubicBezTo>
                  <a:cubicBezTo>
                    <a:pt x="0" y="587"/>
                    <a:pt x="141" y="728"/>
                    <a:pt x="305" y="7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9" name="Google Shape;1229;p43"/>
          <p:cNvGrpSpPr/>
          <p:nvPr/>
        </p:nvGrpSpPr>
        <p:grpSpPr>
          <a:xfrm flipH="1">
            <a:off x="8065234" y="3543559"/>
            <a:ext cx="365317" cy="816904"/>
            <a:chOff x="-3694604" y="1903759"/>
            <a:chExt cx="444046" cy="992955"/>
          </a:xfrm>
        </p:grpSpPr>
        <p:sp>
          <p:nvSpPr>
            <p:cNvPr id="1230" name="Google Shape;1230;p43"/>
            <p:cNvSpPr/>
            <p:nvPr/>
          </p:nvSpPr>
          <p:spPr>
            <a:xfrm>
              <a:off x="-3694604" y="1921369"/>
              <a:ext cx="417816" cy="975344"/>
            </a:xfrm>
            <a:custGeom>
              <a:avLst/>
              <a:gdLst/>
              <a:ahLst/>
              <a:cxnLst/>
              <a:rect l="l" t="t" r="r" b="b"/>
              <a:pathLst>
                <a:path w="1115" h="2603" extrusionOk="0">
                  <a:moveTo>
                    <a:pt x="423" y="235"/>
                  </a:moveTo>
                  <a:lnTo>
                    <a:pt x="130" y="599"/>
                  </a:lnTo>
                  <a:cubicBezTo>
                    <a:pt x="59" y="692"/>
                    <a:pt x="1" y="728"/>
                    <a:pt x="1" y="845"/>
                  </a:cubicBezTo>
                  <a:lnTo>
                    <a:pt x="1" y="2509"/>
                  </a:lnTo>
                  <a:cubicBezTo>
                    <a:pt x="1" y="2603"/>
                    <a:pt x="36" y="2591"/>
                    <a:pt x="130" y="2591"/>
                  </a:cubicBezTo>
                  <a:lnTo>
                    <a:pt x="997" y="2591"/>
                  </a:lnTo>
                  <a:cubicBezTo>
                    <a:pt x="1091" y="2591"/>
                    <a:pt x="1114" y="2603"/>
                    <a:pt x="1114" y="2509"/>
                  </a:cubicBezTo>
                  <a:lnTo>
                    <a:pt x="1114" y="845"/>
                  </a:lnTo>
                  <a:cubicBezTo>
                    <a:pt x="1114" y="728"/>
                    <a:pt x="1067" y="692"/>
                    <a:pt x="997" y="599"/>
                  </a:cubicBezTo>
                  <a:lnTo>
                    <a:pt x="704" y="235"/>
                  </a:lnTo>
                  <a:lnTo>
                    <a:pt x="692" y="1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rgbClr val="92D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3"/>
            <p:cNvSpPr/>
            <p:nvPr/>
          </p:nvSpPr>
          <p:spPr>
            <a:xfrm>
              <a:off x="-3694604" y="1952094"/>
              <a:ext cx="303525" cy="944619"/>
            </a:xfrm>
            <a:custGeom>
              <a:avLst/>
              <a:gdLst/>
              <a:ahLst/>
              <a:cxnLst/>
              <a:rect l="l" t="t" r="r" b="b"/>
              <a:pathLst>
                <a:path w="810" h="2521" extrusionOk="0">
                  <a:moveTo>
                    <a:pt x="423" y="153"/>
                  </a:moveTo>
                  <a:lnTo>
                    <a:pt x="130" y="517"/>
                  </a:lnTo>
                  <a:cubicBezTo>
                    <a:pt x="59" y="610"/>
                    <a:pt x="1" y="646"/>
                    <a:pt x="1" y="763"/>
                  </a:cubicBezTo>
                  <a:lnTo>
                    <a:pt x="1" y="2427"/>
                  </a:lnTo>
                  <a:cubicBezTo>
                    <a:pt x="1" y="2521"/>
                    <a:pt x="36" y="2509"/>
                    <a:pt x="130" y="2509"/>
                  </a:cubicBezTo>
                  <a:lnTo>
                    <a:pt x="810" y="2509"/>
                  </a:lnTo>
                  <a:lnTo>
                    <a:pt x="810" y="634"/>
                  </a:lnTo>
                  <a:cubicBezTo>
                    <a:pt x="810" y="528"/>
                    <a:pt x="763" y="435"/>
                    <a:pt x="692" y="36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3"/>
            <p:cNvSpPr/>
            <p:nvPr/>
          </p:nvSpPr>
          <p:spPr>
            <a:xfrm>
              <a:off x="-3549588" y="1903759"/>
              <a:ext cx="119162" cy="92926"/>
            </a:xfrm>
            <a:custGeom>
              <a:avLst/>
              <a:gdLst/>
              <a:ahLst/>
              <a:cxnLst/>
              <a:rect l="l" t="t" r="r" b="b"/>
              <a:pathLst>
                <a:path w="318" h="248" extrusionOk="0">
                  <a:moveTo>
                    <a:pt x="1" y="1"/>
                  </a:moveTo>
                  <a:lnTo>
                    <a:pt x="1" y="247"/>
                  </a:lnTo>
                  <a:lnTo>
                    <a:pt x="317" y="247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3"/>
            <p:cNvSpPr/>
            <p:nvPr/>
          </p:nvSpPr>
          <p:spPr>
            <a:xfrm>
              <a:off x="-3667999" y="2277331"/>
              <a:ext cx="417441" cy="417416"/>
            </a:xfrm>
            <a:custGeom>
              <a:avLst/>
              <a:gdLst/>
              <a:ahLst/>
              <a:cxnLst/>
              <a:rect l="l" t="t" r="r" b="b"/>
              <a:pathLst>
                <a:path w="1114" h="1114" extrusionOk="0">
                  <a:moveTo>
                    <a:pt x="481" y="1114"/>
                  </a:moveTo>
                  <a:cubicBezTo>
                    <a:pt x="903" y="1114"/>
                    <a:pt x="1114" y="598"/>
                    <a:pt x="821" y="305"/>
                  </a:cubicBezTo>
                  <a:cubicBezTo>
                    <a:pt x="516" y="0"/>
                    <a:pt x="0" y="211"/>
                    <a:pt x="0" y="633"/>
                  </a:cubicBezTo>
                  <a:cubicBezTo>
                    <a:pt x="0" y="903"/>
                    <a:pt x="211" y="1114"/>
                    <a:pt x="481" y="1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43"/>
          <p:cNvGrpSpPr/>
          <p:nvPr/>
        </p:nvGrpSpPr>
        <p:grpSpPr>
          <a:xfrm flipH="1">
            <a:off x="7699606" y="3736667"/>
            <a:ext cx="289171" cy="625471"/>
            <a:chOff x="-1506991" y="2132324"/>
            <a:chExt cx="351490" cy="760266"/>
          </a:xfrm>
        </p:grpSpPr>
        <p:sp>
          <p:nvSpPr>
            <p:cNvPr id="1235" name="Google Shape;1235;p43"/>
            <p:cNvSpPr/>
            <p:nvPr/>
          </p:nvSpPr>
          <p:spPr>
            <a:xfrm>
              <a:off x="-1436918" y="2163049"/>
              <a:ext cx="211343" cy="57329"/>
            </a:xfrm>
            <a:custGeom>
              <a:avLst/>
              <a:gdLst/>
              <a:ahLst/>
              <a:cxnLst/>
              <a:rect l="l" t="t" r="r" b="b"/>
              <a:pathLst>
                <a:path w="564" h="153" extrusionOk="0">
                  <a:moveTo>
                    <a:pt x="1" y="0"/>
                  </a:moveTo>
                  <a:lnTo>
                    <a:pt x="1" y="153"/>
                  </a:lnTo>
                  <a:lnTo>
                    <a:pt x="563" y="15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3"/>
            <p:cNvSpPr/>
            <p:nvPr/>
          </p:nvSpPr>
          <p:spPr>
            <a:xfrm>
              <a:off x="-1450033" y="2132324"/>
              <a:ext cx="237574" cy="48711"/>
            </a:xfrm>
            <a:custGeom>
              <a:avLst/>
              <a:gdLst/>
              <a:ahLst/>
              <a:cxnLst/>
              <a:rect l="l" t="t" r="r" b="b"/>
              <a:pathLst>
                <a:path w="634" h="130" extrusionOk="0">
                  <a:moveTo>
                    <a:pt x="1" y="0"/>
                  </a:moveTo>
                  <a:lnTo>
                    <a:pt x="1" y="129"/>
                  </a:lnTo>
                  <a:lnTo>
                    <a:pt x="633" y="12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3"/>
            <p:cNvSpPr/>
            <p:nvPr/>
          </p:nvSpPr>
          <p:spPr>
            <a:xfrm>
              <a:off x="-1506991" y="2198270"/>
              <a:ext cx="351490" cy="694319"/>
            </a:xfrm>
            <a:custGeom>
              <a:avLst/>
              <a:gdLst/>
              <a:ahLst/>
              <a:cxnLst/>
              <a:rect l="l" t="t" r="r" b="b"/>
              <a:pathLst>
                <a:path w="938" h="1853" extrusionOk="0">
                  <a:moveTo>
                    <a:pt x="70" y="0"/>
                  </a:moveTo>
                  <a:cubicBezTo>
                    <a:pt x="35" y="0"/>
                    <a:pt x="0" y="35"/>
                    <a:pt x="0" y="71"/>
                  </a:cubicBezTo>
                  <a:lnTo>
                    <a:pt x="0" y="1782"/>
                  </a:lnTo>
                  <a:cubicBezTo>
                    <a:pt x="0" y="1817"/>
                    <a:pt x="35" y="1852"/>
                    <a:pt x="70" y="1852"/>
                  </a:cubicBezTo>
                  <a:lnTo>
                    <a:pt x="868" y="1852"/>
                  </a:lnTo>
                  <a:cubicBezTo>
                    <a:pt x="903" y="1852"/>
                    <a:pt x="938" y="1817"/>
                    <a:pt x="938" y="1782"/>
                  </a:cubicBezTo>
                  <a:lnTo>
                    <a:pt x="938" y="71"/>
                  </a:lnTo>
                  <a:cubicBezTo>
                    <a:pt x="938" y="35"/>
                    <a:pt x="903" y="0"/>
                    <a:pt x="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3"/>
            <p:cNvSpPr/>
            <p:nvPr/>
          </p:nvSpPr>
          <p:spPr>
            <a:xfrm>
              <a:off x="-1485257" y="2360514"/>
              <a:ext cx="303525" cy="272782"/>
            </a:xfrm>
            <a:custGeom>
              <a:avLst/>
              <a:gdLst/>
              <a:ahLst/>
              <a:cxnLst/>
              <a:rect l="l" t="t" r="r" b="b"/>
              <a:pathLst>
                <a:path w="810" h="728" extrusionOk="0">
                  <a:moveTo>
                    <a:pt x="1" y="1"/>
                  </a:moveTo>
                  <a:lnTo>
                    <a:pt x="1" y="728"/>
                  </a:lnTo>
                  <a:lnTo>
                    <a:pt x="810" y="72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9" name="Google Shape;1239;p43"/>
          <p:cNvGrpSpPr/>
          <p:nvPr/>
        </p:nvGrpSpPr>
        <p:grpSpPr>
          <a:xfrm>
            <a:off x="4418786" y="4598176"/>
            <a:ext cx="306416" cy="305295"/>
            <a:chOff x="1173525" y="240250"/>
            <a:chExt cx="5255850" cy="5236625"/>
          </a:xfrm>
        </p:grpSpPr>
        <p:sp>
          <p:nvSpPr>
            <p:cNvPr id="1240" name="Google Shape;1240;p43"/>
            <p:cNvSpPr/>
            <p:nvPr/>
          </p:nvSpPr>
          <p:spPr>
            <a:xfrm>
              <a:off x="1934125" y="2665200"/>
              <a:ext cx="3743200" cy="2811675"/>
            </a:xfrm>
            <a:custGeom>
              <a:avLst/>
              <a:gdLst/>
              <a:ahLst/>
              <a:cxnLst/>
              <a:rect l="l" t="t" r="r" b="b"/>
              <a:pathLst>
                <a:path w="149728" h="112467" extrusionOk="0">
                  <a:moveTo>
                    <a:pt x="7521" y="1"/>
                  </a:moveTo>
                  <a:cubicBezTo>
                    <a:pt x="3419" y="1"/>
                    <a:pt x="0" y="3419"/>
                    <a:pt x="342" y="7521"/>
                  </a:cubicBezTo>
                  <a:lnTo>
                    <a:pt x="342" y="104605"/>
                  </a:lnTo>
                  <a:cubicBezTo>
                    <a:pt x="0" y="108707"/>
                    <a:pt x="3419" y="112125"/>
                    <a:pt x="7521" y="112467"/>
                  </a:cubicBezTo>
                  <a:lnTo>
                    <a:pt x="142207" y="112467"/>
                  </a:lnTo>
                  <a:cubicBezTo>
                    <a:pt x="146309" y="112467"/>
                    <a:pt x="149728" y="109049"/>
                    <a:pt x="149728" y="104605"/>
                  </a:cubicBezTo>
                  <a:lnTo>
                    <a:pt x="149728" y="7521"/>
                  </a:lnTo>
                  <a:cubicBezTo>
                    <a:pt x="149728" y="3419"/>
                    <a:pt x="146309" y="1"/>
                    <a:pt x="14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3"/>
            <p:cNvSpPr/>
            <p:nvPr/>
          </p:nvSpPr>
          <p:spPr>
            <a:xfrm>
              <a:off x="1173525" y="240250"/>
              <a:ext cx="5255850" cy="2801000"/>
            </a:xfrm>
            <a:custGeom>
              <a:avLst/>
              <a:gdLst/>
              <a:ahLst/>
              <a:cxnLst/>
              <a:rect l="l" t="t" r="r" b="b"/>
              <a:pathLst>
                <a:path w="210234" h="112040" extrusionOk="0">
                  <a:moveTo>
                    <a:pt x="105245" y="0"/>
                  </a:moveTo>
                  <a:cubicBezTo>
                    <a:pt x="103322" y="0"/>
                    <a:pt x="101357" y="770"/>
                    <a:pt x="99819" y="2308"/>
                  </a:cubicBezTo>
                  <a:lnTo>
                    <a:pt x="2735" y="99391"/>
                  </a:lnTo>
                  <a:cubicBezTo>
                    <a:pt x="684" y="101442"/>
                    <a:pt x="0" y="104519"/>
                    <a:pt x="1368" y="107254"/>
                  </a:cubicBezTo>
                  <a:cubicBezTo>
                    <a:pt x="2393" y="110330"/>
                    <a:pt x="5128" y="112040"/>
                    <a:pt x="8205" y="112040"/>
                  </a:cubicBezTo>
                  <a:lnTo>
                    <a:pt x="202372" y="112040"/>
                  </a:lnTo>
                  <a:cubicBezTo>
                    <a:pt x="205448" y="112040"/>
                    <a:pt x="208183" y="110330"/>
                    <a:pt x="209208" y="107254"/>
                  </a:cubicBezTo>
                  <a:cubicBezTo>
                    <a:pt x="210234" y="104519"/>
                    <a:pt x="209892" y="101442"/>
                    <a:pt x="207841" y="99391"/>
                  </a:cubicBezTo>
                  <a:lnTo>
                    <a:pt x="110416" y="2308"/>
                  </a:lnTo>
                  <a:cubicBezTo>
                    <a:pt x="109048" y="770"/>
                    <a:pt x="107168" y="0"/>
                    <a:pt x="105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3"/>
            <p:cNvSpPr/>
            <p:nvPr/>
          </p:nvSpPr>
          <p:spPr>
            <a:xfrm>
              <a:off x="3053650" y="3793275"/>
              <a:ext cx="1495600" cy="1683600"/>
            </a:xfrm>
            <a:custGeom>
              <a:avLst/>
              <a:gdLst/>
              <a:ahLst/>
              <a:cxnLst/>
              <a:rect l="l" t="t" r="r" b="b"/>
              <a:pathLst>
                <a:path w="59824" h="67344" extrusionOk="0">
                  <a:moveTo>
                    <a:pt x="7521" y="1"/>
                  </a:moveTo>
                  <a:cubicBezTo>
                    <a:pt x="3419" y="1"/>
                    <a:pt x="1" y="3077"/>
                    <a:pt x="1" y="7521"/>
                  </a:cubicBezTo>
                  <a:lnTo>
                    <a:pt x="1" y="67344"/>
                  </a:lnTo>
                  <a:lnTo>
                    <a:pt x="59823" y="67344"/>
                  </a:lnTo>
                  <a:lnTo>
                    <a:pt x="59823" y="7521"/>
                  </a:lnTo>
                  <a:cubicBezTo>
                    <a:pt x="59823" y="3077"/>
                    <a:pt x="56405" y="1"/>
                    <a:pt x="52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43">
            <a:hlinkClick r:id="rId3" action="ppaction://hlinksldjump"/>
          </p:cNvPr>
          <p:cNvSpPr/>
          <p:nvPr/>
        </p:nvSpPr>
        <p:spPr>
          <a:xfrm>
            <a:off x="4449600" y="4612075"/>
            <a:ext cx="2448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06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916" y="231648"/>
            <a:ext cx="4956866" cy="4766439"/>
          </a:xfrm>
          <a:prstGeom prst="rect">
            <a:avLst/>
          </a:prstGeom>
        </p:spPr>
      </p:pic>
      <p:sp>
        <p:nvSpPr>
          <p:cNvPr id="6" name="Google Shape;1306;p44"/>
          <p:cNvSpPr txBox="1">
            <a:spLocks/>
          </p:cNvSpPr>
          <p:nvPr/>
        </p:nvSpPr>
        <p:spPr>
          <a:xfrm>
            <a:off x="-770276" y="130416"/>
            <a:ext cx="3981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iro"/>
              <a:buNone/>
              <a:defRPr sz="4500" b="1" i="0" u="none" strike="noStrike" cap="none">
                <a:solidFill>
                  <a:schemeClr val="accent4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iro"/>
              <a:buNone/>
              <a:defRPr sz="3500" b="1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en-US" altLang="ko-KR" sz="2500" dirty="0" smtClean="0">
                <a:latin typeface="+mj-ea"/>
                <a:ea typeface="+mj-ea"/>
              </a:rPr>
              <a:t>ER-Diagram</a:t>
            </a:r>
            <a:endParaRPr lang="ko-KR" altLang="en-US" sz="25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081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harmacopeia by Slidesgo">
  <a:themeElements>
    <a:clrScheme name="Simple Light">
      <a:dk1>
        <a:srgbClr val="051E6B"/>
      </a:dk1>
      <a:lt1>
        <a:srgbClr val="E5F8FF"/>
      </a:lt1>
      <a:dk2>
        <a:srgbClr val="051E6B"/>
      </a:dk2>
      <a:lt2>
        <a:srgbClr val="FFFFFF"/>
      </a:lt2>
      <a:accent1>
        <a:srgbClr val="2143A3"/>
      </a:accent1>
      <a:accent2>
        <a:srgbClr val="B0E8FF"/>
      </a:accent2>
      <a:accent3>
        <a:srgbClr val="E4E4E4"/>
      </a:accent3>
      <a:accent4>
        <a:srgbClr val="F55B5D"/>
      </a:accent4>
      <a:accent5>
        <a:srgbClr val="7E92CA"/>
      </a:accent5>
      <a:accent6>
        <a:srgbClr val="FF9597"/>
      </a:accent6>
      <a:hlink>
        <a:srgbClr val="051E6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522</Words>
  <Application>Microsoft Office PowerPoint</Application>
  <PresentationFormat>화면 슬라이드 쇼(16:9)</PresentationFormat>
  <Paragraphs>168</Paragraphs>
  <Slides>48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맑은 고딕</vt:lpstr>
      <vt:lpstr>Cairo</vt:lpstr>
      <vt:lpstr>Arial</vt:lpstr>
      <vt:lpstr>Inter</vt:lpstr>
      <vt:lpstr>Pharmacopeia by Slidesgo</vt:lpstr>
      <vt:lpstr>MEDIBOOK</vt:lpstr>
      <vt:lpstr>01</vt:lpstr>
      <vt:lpstr>기획 의도</vt:lpstr>
      <vt:lpstr>기획 의도</vt:lpstr>
      <vt:lpstr>PowerPoint 프레젠테이션</vt:lpstr>
      <vt:lpstr>Use-Case</vt:lpstr>
      <vt:lpstr>PowerPoint 프레젠테이션</vt:lpstr>
      <vt:lpstr>ER-Diagram</vt:lpstr>
      <vt:lpstr>PowerPoint 프레젠테이션</vt:lpstr>
      <vt:lpstr>구현예시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MEDIBOOK</dc:title>
  <dc:creator>it</dc:creator>
  <cp:lastModifiedBy>it</cp:lastModifiedBy>
  <cp:revision>20</cp:revision>
  <dcterms:modified xsi:type="dcterms:W3CDTF">2024-02-14T06:49:04Z</dcterms:modified>
</cp:coreProperties>
</file>